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IBM Plex Serif"/>
      <p:regular r:id="rId31"/>
      <p:bold r:id="rId32"/>
      <p:italic r:id="rId33"/>
      <p:boldItalic r:id="rId34"/>
    </p:embeddedFont>
    <p:embeddedFont>
      <p:font typeface="Work Sans Medium"/>
      <p:regular r:id="rId35"/>
      <p:bold r:id="rId36"/>
      <p:italic r:id="rId37"/>
      <p:boldItalic r:id="rId38"/>
    </p:embeddedFont>
    <p:embeddedFont>
      <p:font typeface="Work Sans Light"/>
      <p:regular r:id="rId39"/>
      <p:bold r:id="rId40"/>
      <p:italic r:id="rId41"/>
      <p:boldItalic r:id="rId42"/>
    </p:embeddedFont>
    <p:embeddedFont>
      <p:font typeface="Work Sans"/>
      <p:regular r:id="rId43"/>
      <p:bold r:id="rId44"/>
      <p:italic r:id="rId45"/>
      <p:boldItalic r:id="rId46"/>
    </p:embeddedFont>
    <p:embeddedFont>
      <p:font typeface="Work Sans SemiBold"/>
      <p:regular r:id="rId47"/>
      <p:bold r:id="rId48"/>
      <p:italic r:id="rId49"/>
      <p:boldItalic r:id="rId50"/>
    </p:embeddedFont>
    <p:embeddedFont>
      <p:font typeface="IBM Plex Serif Ligh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pos="5407">
          <p15:clr>
            <a:srgbClr val="747775"/>
          </p15:clr>
        </p15:guide>
        <p15:guide id="4" pos="5407">
          <p15:clr>
            <a:srgbClr val="747775"/>
          </p15:clr>
        </p15:guide>
      </p15:sldGuideLst>
    </p:ext>
    <p:ext uri="GoogleSlidesCustomDataVersion2">
      <go:slidesCustomData xmlns:go="http://customooxmlschemas.google.com/" r:id="rId55" roundtripDataSignature="AMtx7mjTTUyyy4voWMgime9t7cnV6wsS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20CDB1-911B-498B-9CCF-0C089E15A26B}">
  <a:tblStyle styleId="{3220CDB1-911B-498B-9CCF-0C089E15A2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407"/>
        <p:guide pos="540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Light-bold.fntdata"/><Relationship Id="rId42" Type="http://schemas.openxmlformats.org/officeDocument/2006/relationships/font" Target="fonts/WorkSansLight-boldItalic.fntdata"/><Relationship Id="rId41" Type="http://schemas.openxmlformats.org/officeDocument/2006/relationships/font" Target="fonts/WorkSansLight-italic.fntdata"/><Relationship Id="rId44" Type="http://schemas.openxmlformats.org/officeDocument/2006/relationships/font" Target="fonts/WorkSans-bold.fntdata"/><Relationship Id="rId43" Type="http://schemas.openxmlformats.org/officeDocument/2006/relationships/font" Target="fonts/WorkSans-regular.fntdata"/><Relationship Id="rId46" Type="http://schemas.openxmlformats.org/officeDocument/2006/relationships/font" Target="fonts/WorkSans-boldItalic.fntdata"/><Relationship Id="rId45"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WorkSansSemiBold-bold.fntdata"/><Relationship Id="rId47" Type="http://schemas.openxmlformats.org/officeDocument/2006/relationships/font" Target="fonts/WorkSansSemiBold-regular.fntdata"/><Relationship Id="rId49" Type="http://schemas.openxmlformats.org/officeDocument/2006/relationships/font" Target="fonts/WorkSansSemi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BMPlexSerif-regular.fntdata"/><Relationship Id="rId30" Type="http://schemas.openxmlformats.org/officeDocument/2006/relationships/slide" Target="slides/slide24.xml"/><Relationship Id="rId33" Type="http://schemas.openxmlformats.org/officeDocument/2006/relationships/font" Target="fonts/IBMPlexSerif-italic.fntdata"/><Relationship Id="rId32" Type="http://schemas.openxmlformats.org/officeDocument/2006/relationships/font" Target="fonts/IBMPlexSerif-bold.fntdata"/><Relationship Id="rId35" Type="http://schemas.openxmlformats.org/officeDocument/2006/relationships/font" Target="fonts/WorkSansMedium-regular.fntdata"/><Relationship Id="rId34" Type="http://schemas.openxmlformats.org/officeDocument/2006/relationships/font" Target="fonts/IBMPlexSerif-boldItalic.fntdata"/><Relationship Id="rId37" Type="http://schemas.openxmlformats.org/officeDocument/2006/relationships/font" Target="fonts/WorkSansMedium-italic.fntdata"/><Relationship Id="rId36" Type="http://schemas.openxmlformats.org/officeDocument/2006/relationships/font" Target="fonts/WorkSansMedium-bold.fntdata"/><Relationship Id="rId39" Type="http://schemas.openxmlformats.org/officeDocument/2006/relationships/font" Target="fonts/WorkSansLight-regular.fntdata"/><Relationship Id="rId38" Type="http://schemas.openxmlformats.org/officeDocument/2006/relationships/font" Target="fonts/WorkSans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BMPlexSerifLight-regular.fntdata"/><Relationship Id="rId50" Type="http://schemas.openxmlformats.org/officeDocument/2006/relationships/font" Target="fonts/WorkSansSemiBold-boldItalic.fntdata"/><Relationship Id="rId53" Type="http://schemas.openxmlformats.org/officeDocument/2006/relationships/font" Target="fonts/IBMPlexSerifLight-italic.fntdata"/><Relationship Id="rId52" Type="http://schemas.openxmlformats.org/officeDocument/2006/relationships/font" Target="fonts/IBMPlexSerifLight-bold.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IBMPlexSerifLight-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it">
                <a:latin typeface="Work Sans Light"/>
                <a:ea typeface="Work Sans Light"/>
                <a:cs typeface="Work Sans Light"/>
                <a:sym typeface="Work Sans Light"/>
              </a:rPr>
              <a:t>Si raccomanda di ridimensionare il box in verde a seconda della lunghezza della data.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Si consiglia l’utilizzo della copertina in blu solamente per slide destinate all’utilizzo online.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9e2ab6f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39e2ab6f59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it">
                <a:solidFill>
                  <a:schemeClr val="dk1"/>
                </a:solidFill>
              </a:rPr>
              <a:t>Model-Free: si tratta come black box</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it">
                <a:solidFill>
                  <a:schemeClr val="dk1"/>
                </a:solidFill>
              </a:rPr>
              <a:t>Advantages:</a:t>
            </a:r>
            <a:br>
              <a:rPr b="1" lang="it">
                <a:solidFill>
                  <a:schemeClr val="dk1"/>
                </a:solidFill>
              </a:rPr>
            </a:br>
            <a:r>
              <a:rPr lang="it">
                <a:solidFill>
                  <a:schemeClr val="dk1"/>
                </a:solidFill>
              </a:rPr>
              <a:t> ✅ Easier to implement when the environment is complex.</a:t>
            </a:r>
            <a:br>
              <a:rPr lang="it">
                <a:solidFill>
                  <a:schemeClr val="dk1"/>
                </a:solidFill>
              </a:rPr>
            </a:br>
            <a:r>
              <a:rPr lang="it">
                <a:solidFill>
                  <a:schemeClr val="dk1"/>
                </a:solidFill>
              </a:rPr>
              <a:t> ✅ Can work well with unknown or highly dynamic environments.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it">
                <a:solidFill>
                  <a:schemeClr val="dk1"/>
                </a:solidFill>
              </a:rPr>
              <a:t>Disadvantages:</a:t>
            </a:r>
            <a:br>
              <a:rPr b="1" lang="it">
                <a:solidFill>
                  <a:schemeClr val="dk1"/>
                </a:solidFill>
              </a:rPr>
            </a:br>
            <a:r>
              <a:rPr lang="it">
                <a:solidFill>
                  <a:schemeClr val="dk1"/>
                </a:solidFill>
              </a:rPr>
              <a:t> ❌ Requires a lot of data and interactions to learn effectively.</a:t>
            </a:r>
            <a:br>
              <a:rPr lang="it">
                <a:solidFill>
                  <a:schemeClr val="dk1"/>
                </a:solidFill>
              </a:rPr>
            </a:br>
            <a:r>
              <a:rPr lang="it">
                <a:solidFill>
                  <a:schemeClr val="dk1"/>
                </a:solidFill>
              </a:rPr>
              <a:t> ❌ Learning is typically slower compared to model-based methods.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it">
                <a:solidFill>
                  <a:schemeClr val="dk1"/>
                </a:solidFill>
              </a:rPr>
              <a:t>Model-Based: si riesce a prevedere quali sono output per un certo input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it">
                <a:solidFill>
                  <a:schemeClr val="dk1"/>
                </a:solidFill>
              </a:rPr>
              <a:t>Advantages: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t">
                <a:solidFill>
                  <a:schemeClr val="dk1"/>
                </a:solidFill>
              </a:rPr>
              <a:t>✅ More sample-efficient (requires fewer real-world interactions).</a:t>
            </a:r>
            <a:br>
              <a:rPr lang="it">
                <a:solidFill>
                  <a:schemeClr val="dk1"/>
                </a:solidFill>
              </a:rPr>
            </a:br>
            <a:r>
              <a:rPr lang="it">
                <a:solidFill>
                  <a:schemeClr val="dk1"/>
                </a:solidFill>
              </a:rPr>
              <a:t> ✅ Can plan ahead and simulate outcomes before acting.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it">
                <a:solidFill>
                  <a:schemeClr val="dk1"/>
                </a:solidFill>
              </a:rPr>
              <a:t>Disadvantages:</a:t>
            </a:r>
            <a:br>
              <a:rPr b="1" lang="it">
                <a:solidFill>
                  <a:schemeClr val="dk1"/>
                </a:solidFill>
              </a:rPr>
            </a:br>
            <a:r>
              <a:rPr lang="it">
                <a:solidFill>
                  <a:schemeClr val="dk1"/>
                </a:solidFill>
              </a:rPr>
              <a:t> ❌ Difficult to create an accurate model for complex environments.</a:t>
            </a:r>
            <a:br>
              <a:rPr lang="it">
                <a:solidFill>
                  <a:schemeClr val="dk1"/>
                </a:solidFill>
              </a:rPr>
            </a:br>
            <a:r>
              <a:rPr lang="it">
                <a:solidFill>
                  <a:schemeClr val="dk1"/>
                </a:solidFill>
              </a:rPr>
              <a:t> ❌ If the learned model is inaccurate, the policy may be ineffective.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a:latin typeface="Work Sans Light"/>
              <a:ea typeface="Work Sans Light"/>
              <a:cs typeface="Work Sans Light"/>
              <a:sym typeface="Work Sans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9e2ab6f5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339e2ab6f59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765c958f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33765c958fb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Si consiglia l’utilizzo della copertina in blu solamente per slide destinate all’utilizzo online.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39e2ab6f5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339e2ab6f59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765c958f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33765c958fb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3765c958f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33765c958fb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3765c958f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33765c958fb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3765c958f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33765c958fb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it">
                <a:latin typeface="Work Sans Light"/>
                <a:ea typeface="Work Sans Light"/>
                <a:cs typeface="Work Sans Light"/>
                <a:sym typeface="Work Sans Light"/>
              </a:rPr>
              <a:t>Si consiglia l’uso dei rettangoli arrotondati, in combinazione con il Work Sans Medium, per mettere in evidenza punti salienti dell’agenda. Se non ve ne sono, eliminateli. </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latin typeface="Work Sans Light"/>
                <a:ea typeface="Work Sans Light"/>
                <a:cs typeface="Work Sans Light"/>
                <a:sym typeface="Work Sans Light"/>
              </a:rPr>
              <a:t>Per fare in modo che i numeri in elenco siano in IBM Plex Serif: Clicca su uno dei numeri in elenco (si evidenzieranno tutti) &gt; assegna IBM Plex Serif Chiaro &gt; </a:t>
            </a:r>
            <a:r>
              <a:rPr lang="it">
                <a:solidFill>
                  <a:schemeClr val="dk1"/>
                </a:solidFill>
                <a:latin typeface="Work Sans Light"/>
                <a:ea typeface="Work Sans Light"/>
                <a:cs typeface="Work Sans Light"/>
                <a:sym typeface="Work Sans Light"/>
              </a:rPr>
              <a:t>Assegna il Verde scuro(</a:t>
            </a:r>
            <a:r>
              <a:rPr lang="it">
                <a:solidFill>
                  <a:srgbClr val="1D1C3C"/>
                </a:solidFill>
                <a:latin typeface="Work Sans Light"/>
                <a:ea typeface="Work Sans Light"/>
                <a:cs typeface="Work Sans Light"/>
                <a:sym typeface="Work Sans Light"/>
              </a:rPr>
              <a:t>#00a491)</a:t>
            </a:r>
            <a:r>
              <a:rPr lang="it">
                <a:solidFill>
                  <a:schemeClr val="dk1"/>
                </a:solidFill>
                <a:latin typeface="Work Sans Light"/>
                <a:ea typeface="Work Sans Light"/>
                <a:cs typeface="Work Sans Light"/>
                <a:sym typeface="Work Sans Light"/>
              </a:rPr>
              <a:t> ai numeri con lo strumento Colore Testo</a:t>
            </a:r>
            <a:endParaRPr>
              <a:latin typeface="Work Sans Light"/>
              <a:ea typeface="Work Sans Light"/>
              <a:cs typeface="Work Sans Light"/>
              <a:sym typeface="Work Sans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3765c958f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33765c958fb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it">
                <a:latin typeface="Work Sans Light"/>
                <a:ea typeface="Work Sans Light"/>
                <a:cs typeface="Work Sans Light"/>
                <a:sym typeface="Work Sans Light"/>
              </a:rPr>
              <a:t>Set the gamma parameter • Set environment rewards in matrix R • Initialize matrix Q as Zero – Select random initial (source) state • Set initial state s = current state – Select one action a among all possible actions using exploratory policy • Take this possible action a, going to the next state s’. • Observe reward r – Get maximum Q value to go to next state based on all possible actions • Compute: – Q(state, action) = R(state, action) + Gamma * max[Q(next state, all actions)] • Repeat the above steps until reach the goal state i.e current state = goal state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3765c958f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33765c958fb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3765c958f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3765c958fb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3765c958f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33765c958fb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Si raccomanda di verificare l’inserimento di tutti i campi. Se non sono da inserire, possono essere eliminati e il “Nome e Cognome” trasformato in un grazie. </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consiglia l’utilizzo della slide in blu solamente per slide destinate all’utilizzo online.</a:t>
            </a:r>
            <a:endParaRPr>
              <a:latin typeface="Work Sans Light"/>
              <a:ea typeface="Work Sans Light"/>
              <a:cs typeface="Work Sans Light"/>
              <a:sym typeface="Work Sans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Si consiglia l’utilizzo della copertina in blu solamente per slide destinate all’utilizzo online.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3200"/>
              <a:buFont typeface="Arial"/>
              <a:buNone/>
            </a:pPr>
            <a:r>
              <a:rPr lang="it" sz="1400">
                <a:solidFill>
                  <a:srgbClr val="0E1138"/>
                </a:solidFill>
                <a:latin typeface="Work Sans Light"/>
                <a:ea typeface="Work Sans Light"/>
                <a:cs typeface="Work Sans Light"/>
                <a:sym typeface="Work Sans Light"/>
              </a:rPr>
              <a:t>RL is widely used in robotics, game playing, recommendation systems, and autonomous systems. It involves key components like the agent, environment, state, action, reward, and policy and can be implemented using algorithms like Q-learning, Deep Q-Networks (DQN), and Policy Gradient methods.</a:t>
            </a:r>
            <a:endParaRPr sz="1400">
              <a:latin typeface="Work Sans"/>
              <a:ea typeface="Work Sans"/>
              <a:cs typeface="Work Sans"/>
              <a:sym typeface="Work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Si consiglia l’utilizzo della copertina in blu solamente per slide destinate all’utilizzo online.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latin typeface="Work Sans Light"/>
                <a:ea typeface="Work Sans Light"/>
                <a:cs typeface="Work Sans Light"/>
                <a:sym typeface="Work Sans Light"/>
              </a:rPr>
              <a:t>Come stile del punto in elenco, si è scelta la freccia diagonale. Se si riscontrano difficoltà nel creare nuovi punti in elenco, segui la seguente procedura: Crea il tuo elenco puntato &gt; clicca su uno dei punti per evidenziarli &gt; tasto destro &gt; Altri punti in elenco &gt; Simbolo, Frecce, North East Arrow &gt; Assegna </a:t>
            </a:r>
            <a:r>
              <a:rPr lang="it">
                <a:solidFill>
                  <a:schemeClr val="dk1"/>
                </a:solidFill>
                <a:latin typeface="Work Sans Light"/>
                <a:ea typeface="Work Sans Light"/>
                <a:cs typeface="Work Sans Light"/>
                <a:sym typeface="Work Sans Light"/>
              </a:rPr>
              <a:t>il Verde scuro(</a:t>
            </a:r>
            <a:r>
              <a:rPr lang="it">
                <a:solidFill>
                  <a:srgbClr val="1D1C3C"/>
                </a:solidFill>
                <a:latin typeface="Work Sans Light"/>
                <a:ea typeface="Work Sans Light"/>
                <a:cs typeface="Work Sans Light"/>
                <a:sym typeface="Work Sans Light"/>
              </a:rPr>
              <a:t>#00a491)</a:t>
            </a:r>
            <a:r>
              <a:rPr lang="it">
                <a:latin typeface="Work Sans Light"/>
                <a:ea typeface="Work Sans Light"/>
                <a:cs typeface="Work Sans Light"/>
                <a:sym typeface="Work Sans Light"/>
              </a:rPr>
              <a:t> alla freccia con lo strumento Colore Testo.</a:t>
            </a:r>
            <a:endParaRPr>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rPr lang="it">
                <a:solidFill>
                  <a:schemeClr val="dk1"/>
                </a:solidFill>
                <a:latin typeface="Work Sans Light"/>
                <a:ea typeface="Work Sans Light"/>
                <a:cs typeface="Work Sans Light"/>
                <a:sym typeface="Work Sans Light"/>
              </a:rPr>
              <a:t>Si raccomanda di aggiornare la voce “TITOLO SEZIONE” in caps lock. Se il documento non ha sezioni, si raccomanda di inserire in quel campo il nome della presentazione</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Si raccomanda di ridimensionare il box in viola a seconda della lunghezza del contenuto.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765c958f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33765c958f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400">
                <a:latin typeface="Work Sans Light"/>
                <a:ea typeface="Work Sans Light"/>
                <a:cs typeface="Work Sans Light"/>
                <a:sym typeface="Work Sans Light"/>
              </a:rPr>
              <a:t>2 primary components: </a:t>
            </a:r>
            <a:endParaRPr sz="1400">
              <a:latin typeface="Work Sans Light"/>
              <a:ea typeface="Work Sans Light"/>
              <a:cs typeface="Work Sans Light"/>
              <a:sym typeface="Work Sans Light"/>
            </a:endParaRPr>
          </a:p>
          <a:p>
            <a:pPr indent="-317500" lvl="0" marL="914400" rtl="0" algn="l">
              <a:spcBef>
                <a:spcPts val="0"/>
              </a:spcBef>
              <a:spcAft>
                <a:spcPts val="0"/>
              </a:spcAft>
              <a:buSzPts val="1400"/>
              <a:buFont typeface="Work Sans Light"/>
              <a:buChar char="❖"/>
            </a:pPr>
            <a:r>
              <a:rPr lang="it" sz="1400">
                <a:latin typeface="Work Sans"/>
                <a:ea typeface="Work Sans"/>
                <a:cs typeface="Work Sans"/>
                <a:sym typeface="Work Sans"/>
              </a:rPr>
              <a:t>Agent</a:t>
            </a:r>
            <a:r>
              <a:rPr lang="it" sz="1400">
                <a:latin typeface="Work Sans Light"/>
                <a:ea typeface="Work Sans Light"/>
                <a:cs typeface="Work Sans Light"/>
                <a:sym typeface="Work Sans Light"/>
              </a:rPr>
              <a:t> – RL algorithm</a:t>
            </a:r>
            <a:endParaRPr sz="1400">
              <a:latin typeface="Work Sans Light"/>
              <a:ea typeface="Work Sans Light"/>
              <a:cs typeface="Work Sans Light"/>
              <a:sym typeface="Work Sans Light"/>
            </a:endParaRPr>
          </a:p>
          <a:p>
            <a:pPr indent="-317500" lvl="0" marL="914400" rtl="0" algn="l">
              <a:spcBef>
                <a:spcPts val="0"/>
              </a:spcBef>
              <a:spcAft>
                <a:spcPts val="0"/>
              </a:spcAft>
              <a:buSzPts val="1400"/>
              <a:buFont typeface="Work Sans Light"/>
              <a:buChar char="❖"/>
            </a:pPr>
            <a:r>
              <a:rPr lang="it" sz="1400">
                <a:latin typeface="Work Sans"/>
                <a:ea typeface="Work Sans"/>
                <a:cs typeface="Work Sans"/>
                <a:sym typeface="Work Sans"/>
              </a:rPr>
              <a:t>Environment</a:t>
            </a:r>
            <a:r>
              <a:rPr lang="it" sz="1400">
                <a:latin typeface="Work Sans Light"/>
                <a:ea typeface="Work Sans Light"/>
                <a:cs typeface="Work Sans Light"/>
                <a:sym typeface="Work Sans Light"/>
              </a:rPr>
              <a:t> – External condition</a:t>
            </a:r>
            <a:endParaRPr sz="1400">
              <a:latin typeface="Work Sans Light"/>
              <a:ea typeface="Work Sans Light"/>
              <a:cs typeface="Work Sans Light"/>
              <a:sym typeface="Work Sans Light"/>
            </a:endParaRPr>
          </a:p>
          <a:p>
            <a:pPr indent="0" lvl="0" marL="914400" rtl="0" algn="l">
              <a:spcBef>
                <a:spcPts val="0"/>
              </a:spcBef>
              <a:spcAft>
                <a:spcPts val="0"/>
              </a:spcAft>
              <a:buNone/>
            </a:pPr>
            <a:r>
              <a:t/>
            </a:r>
            <a:endParaRPr sz="1400">
              <a:latin typeface="Work Sans Light"/>
              <a:ea typeface="Work Sans Light"/>
              <a:cs typeface="Work Sans Light"/>
              <a:sym typeface="Work Sans Light"/>
            </a:endParaRPr>
          </a:p>
          <a:p>
            <a:pPr indent="-317500" lvl="0" marL="457200" rtl="0" algn="l">
              <a:spcBef>
                <a:spcPts val="0"/>
              </a:spcBef>
              <a:spcAft>
                <a:spcPts val="0"/>
              </a:spcAft>
              <a:buSzPts val="1400"/>
              <a:buFont typeface="Work Sans Light"/>
              <a:buChar char="●"/>
            </a:pPr>
            <a:r>
              <a:rPr lang="it" sz="1400">
                <a:latin typeface="Work Sans"/>
                <a:ea typeface="Work Sans"/>
                <a:cs typeface="Work Sans"/>
                <a:sym typeface="Work Sans"/>
              </a:rPr>
              <a:t>State</a:t>
            </a:r>
            <a:r>
              <a:rPr lang="it" sz="1400">
                <a:latin typeface="Work Sans Light"/>
                <a:ea typeface="Work Sans Light"/>
                <a:cs typeface="Work Sans Light"/>
                <a:sym typeface="Work Sans Light"/>
              </a:rPr>
              <a:t> – current situation returned by the environment</a:t>
            </a:r>
            <a:endParaRPr sz="1400">
              <a:latin typeface="Work Sans Light"/>
              <a:ea typeface="Work Sans Light"/>
              <a:cs typeface="Work Sans Light"/>
              <a:sym typeface="Work Sans Light"/>
            </a:endParaRPr>
          </a:p>
          <a:p>
            <a:pPr indent="-317500" lvl="0" marL="457200" rtl="0" algn="l">
              <a:spcBef>
                <a:spcPts val="0"/>
              </a:spcBef>
              <a:spcAft>
                <a:spcPts val="0"/>
              </a:spcAft>
              <a:buSzPts val="1400"/>
              <a:buFont typeface="Work Sans Light"/>
              <a:buChar char="●"/>
            </a:pPr>
            <a:r>
              <a:rPr lang="it" sz="1400">
                <a:latin typeface="Work Sans"/>
                <a:ea typeface="Work Sans"/>
                <a:cs typeface="Work Sans"/>
                <a:sym typeface="Work Sans"/>
              </a:rPr>
              <a:t>Reward</a:t>
            </a:r>
            <a:r>
              <a:rPr lang="it" sz="1400">
                <a:latin typeface="Work Sans Light"/>
                <a:ea typeface="Work Sans Light"/>
                <a:cs typeface="Work Sans Light"/>
                <a:sym typeface="Work Sans Light"/>
              </a:rPr>
              <a:t> – an immediate return from the environment to appraise the last action</a:t>
            </a:r>
            <a:endParaRPr sz="1400">
              <a:latin typeface="Work Sans Light"/>
              <a:ea typeface="Work Sans Light"/>
              <a:cs typeface="Work Sans Light"/>
              <a:sym typeface="Work Sans Light"/>
            </a:endParaRPr>
          </a:p>
          <a:p>
            <a:pPr indent="-317500" lvl="0" marL="457200" rtl="0" algn="l">
              <a:spcBef>
                <a:spcPts val="0"/>
              </a:spcBef>
              <a:spcAft>
                <a:spcPts val="0"/>
              </a:spcAft>
              <a:buSzPts val="1400"/>
              <a:buFont typeface="Work Sans Light"/>
              <a:buChar char="●"/>
            </a:pPr>
            <a:r>
              <a:rPr lang="it" sz="1400">
                <a:latin typeface="Work Sans"/>
                <a:ea typeface="Work Sans"/>
                <a:cs typeface="Work Sans"/>
                <a:sym typeface="Work Sans"/>
              </a:rPr>
              <a:t>Policy</a:t>
            </a:r>
            <a:r>
              <a:rPr lang="it" sz="1400">
                <a:latin typeface="Work Sans Light"/>
                <a:ea typeface="Work Sans Light"/>
                <a:cs typeface="Work Sans Light"/>
                <a:sym typeface="Work Sans Light"/>
              </a:rPr>
              <a:t> – an approach to decide the next action based on the current state</a:t>
            </a:r>
            <a:endParaRPr sz="1400">
              <a:latin typeface="Work Sans Light"/>
              <a:ea typeface="Work Sans Light"/>
              <a:cs typeface="Work Sans Light"/>
              <a:sym typeface="Work Sans Light"/>
            </a:endParaRPr>
          </a:p>
          <a:p>
            <a:pPr indent="-317500" lvl="0" marL="457200" rtl="0" algn="l">
              <a:spcBef>
                <a:spcPts val="0"/>
              </a:spcBef>
              <a:spcAft>
                <a:spcPts val="0"/>
              </a:spcAft>
              <a:buSzPts val="1400"/>
              <a:buFont typeface="Work Sans Light"/>
              <a:buChar char="●"/>
            </a:pPr>
            <a:r>
              <a:rPr lang="it" sz="1400">
                <a:latin typeface="Work Sans"/>
                <a:ea typeface="Work Sans"/>
                <a:cs typeface="Work Sans"/>
                <a:sym typeface="Work Sans"/>
              </a:rPr>
              <a:t>Action</a:t>
            </a:r>
            <a:r>
              <a:rPr lang="it" sz="1400">
                <a:latin typeface="Work Sans Light"/>
                <a:ea typeface="Work Sans Light"/>
                <a:cs typeface="Work Sans Light"/>
                <a:sym typeface="Work Sans Light"/>
              </a:rPr>
              <a:t> – the next action in the environment</a:t>
            </a:r>
            <a:endParaRPr sz="1400">
              <a:latin typeface="Work Sans Light"/>
              <a:ea typeface="Work Sans Light"/>
              <a:cs typeface="Work Sans Light"/>
              <a:sym typeface="Work Sans Light"/>
            </a:endParaRPr>
          </a:p>
          <a:p>
            <a:pPr indent="0" lvl="0" marL="0" rtl="0" algn="l">
              <a:lnSpc>
                <a:spcPct val="100000"/>
              </a:lnSpc>
              <a:spcBef>
                <a:spcPts val="0"/>
              </a:spcBef>
              <a:spcAft>
                <a:spcPts val="0"/>
              </a:spcAft>
              <a:buClr>
                <a:schemeClr val="dk1"/>
              </a:buClr>
              <a:buSzPts val="1100"/>
              <a:buFont typeface="Arial"/>
              <a:buNone/>
            </a:pPr>
            <a:r>
              <a:t/>
            </a:r>
            <a:endParaRPr>
              <a:latin typeface="Work Sans Light"/>
              <a:ea typeface="Work Sans Light"/>
              <a:cs typeface="Work Sans Light"/>
              <a:sym typeface="Work Sans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hyperlink" Target="https://vedrai.com" TargetMode="Externa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s://vedrai.com" TargetMode="Externa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Copertina (positivo)" type="twoColTx">
  <p:cSld name="TITLE_AND_TWO_COLUMNS">
    <p:spTree>
      <p:nvGrpSpPr>
        <p:cNvPr id="9" name="Shape 9"/>
        <p:cNvGrpSpPr/>
        <p:nvPr/>
      </p:nvGrpSpPr>
      <p:grpSpPr>
        <a:xfrm>
          <a:off x="0" y="0"/>
          <a:ext cx="0" cy="0"/>
          <a:chOff x="0" y="0"/>
          <a:chExt cx="0" cy="0"/>
        </a:xfrm>
      </p:grpSpPr>
      <p:cxnSp>
        <p:nvCxnSpPr>
          <p:cNvPr id="10" name="Google Shape;10;p49"/>
          <p:cNvCxnSpPr/>
          <p:nvPr/>
        </p:nvCxnSpPr>
        <p:spPr>
          <a:xfrm rot="10800000">
            <a:off x="670263" y="2574025"/>
            <a:ext cx="7801200" cy="0"/>
          </a:xfrm>
          <a:prstGeom prst="straightConnector1">
            <a:avLst/>
          </a:prstGeom>
          <a:noFill/>
          <a:ln cap="flat" cmpd="sng" w="9525">
            <a:solidFill>
              <a:srgbClr val="0E1138"/>
            </a:solidFill>
            <a:prstDash val="solid"/>
            <a:round/>
            <a:headEnd len="sm" w="sm" type="none"/>
            <a:tailEnd len="sm" w="sm" type="none"/>
          </a:ln>
        </p:spPr>
      </p:cxnSp>
      <p:sp>
        <p:nvSpPr>
          <p:cNvPr id="11" name="Google Shape;11;p49"/>
          <p:cNvSpPr txBox="1"/>
          <p:nvPr>
            <p:ph type="title"/>
          </p:nvPr>
        </p:nvSpPr>
        <p:spPr>
          <a:xfrm>
            <a:off x="674400" y="2830900"/>
            <a:ext cx="5675400" cy="1084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1D1C3C"/>
              </a:buClr>
              <a:buSzPts val="3200"/>
              <a:buNone/>
              <a:defRPr sz="3200">
                <a:solidFill>
                  <a:srgbClr val="1D1C3C"/>
                </a:solidFill>
              </a:defRPr>
            </a:lvl1pPr>
            <a:lvl2pPr lvl="1"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2pPr>
            <a:lvl3pPr lvl="2"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3pPr>
            <a:lvl4pPr lvl="3"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4pPr>
            <a:lvl5pPr lvl="4"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5pPr>
            <a:lvl6pPr lvl="5"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6pPr>
            <a:lvl7pPr lvl="6"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7pPr>
            <a:lvl8pPr lvl="7"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8pPr>
            <a:lvl9pPr lvl="8"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9pPr>
          </a:lstStyle>
          <a:p/>
        </p:txBody>
      </p:sp>
      <p:pic>
        <p:nvPicPr>
          <p:cNvPr id="12" name="Google Shape;12;p49"/>
          <p:cNvPicPr preferRelativeResize="0"/>
          <p:nvPr/>
        </p:nvPicPr>
        <p:blipFill rotWithShape="1">
          <a:blip r:embed="rId2">
            <a:alphaModFix amt="20000"/>
          </a:blip>
          <a:srcRect b="0" l="0" r="0" t="0"/>
          <a:stretch/>
        </p:blipFill>
        <p:spPr>
          <a:xfrm rot="10800000">
            <a:off x="-4039" y="-2274"/>
            <a:ext cx="9152077" cy="5148049"/>
          </a:xfrm>
          <a:prstGeom prst="rect">
            <a:avLst/>
          </a:prstGeom>
          <a:noFill/>
          <a:ln>
            <a:noFill/>
          </a:ln>
        </p:spPr>
      </p:pic>
      <p:pic>
        <p:nvPicPr>
          <p:cNvPr id="13" name="Google Shape;13;p49"/>
          <p:cNvPicPr preferRelativeResize="0"/>
          <p:nvPr/>
        </p:nvPicPr>
        <p:blipFill rotWithShape="1">
          <a:blip r:embed="rId3">
            <a:alphaModFix/>
          </a:blip>
          <a:srcRect b="0" l="0" r="0" t="0"/>
          <a:stretch/>
        </p:blipFill>
        <p:spPr>
          <a:xfrm>
            <a:off x="674300" y="1433200"/>
            <a:ext cx="3989375" cy="732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Slide con immagine a sx">
  <p:cSld name="CUSTOM_4">
    <p:spTree>
      <p:nvGrpSpPr>
        <p:cNvPr id="86" name="Shape 86"/>
        <p:cNvGrpSpPr/>
        <p:nvPr/>
      </p:nvGrpSpPr>
      <p:grpSpPr>
        <a:xfrm>
          <a:off x="0" y="0"/>
          <a:ext cx="0" cy="0"/>
          <a:chOff x="0" y="0"/>
          <a:chExt cx="0" cy="0"/>
        </a:xfrm>
      </p:grpSpPr>
      <p:sp>
        <p:nvSpPr>
          <p:cNvPr id="87" name="Google Shape;87;p57"/>
          <p:cNvSpPr/>
          <p:nvPr>
            <p:ph idx="2" type="pic"/>
          </p:nvPr>
        </p:nvSpPr>
        <p:spPr>
          <a:xfrm>
            <a:off x="0" y="0"/>
            <a:ext cx="3052200" cy="5143500"/>
          </a:xfrm>
          <a:prstGeom prst="rect">
            <a:avLst/>
          </a:prstGeom>
          <a:noFill/>
          <a:ln>
            <a:noFill/>
          </a:ln>
        </p:spPr>
      </p:sp>
      <p:sp>
        <p:nvSpPr>
          <p:cNvPr id="88" name="Google Shape;88;p57"/>
          <p:cNvSpPr txBox="1"/>
          <p:nvPr/>
        </p:nvSpPr>
        <p:spPr>
          <a:xfrm>
            <a:off x="3657600" y="182500"/>
            <a:ext cx="161700" cy="210300"/>
          </a:xfrm>
          <a:prstGeom prst="rect">
            <a:avLst/>
          </a:prstGeom>
          <a:noFill/>
          <a:ln>
            <a:noFill/>
          </a:ln>
        </p:spPr>
        <p:txBody>
          <a:bodyPr anchorCtr="0" anchor="t" bIns="34275" lIns="0" spcFirstLastPara="1" rIns="68575"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it" sz="700" u="none" cap="none" strike="noStrike">
                <a:solidFill>
                  <a:schemeClr val="accent1"/>
                </a:solidFill>
                <a:latin typeface="Work Sans Light"/>
                <a:ea typeface="Work Sans Light"/>
                <a:cs typeface="Work Sans Light"/>
                <a:sym typeface="Work Sans Light"/>
              </a:rPr>
              <a:t>↗</a:t>
            </a:r>
            <a:r>
              <a:rPr b="0" i="0" lang="it" sz="700" u="none" cap="none" strike="noStrike">
                <a:solidFill>
                  <a:srgbClr val="1D1C3C"/>
                </a:solidFill>
                <a:latin typeface="Work Sans Light"/>
                <a:ea typeface="Work Sans Light"/>
                <a:cs typeface="Work Sans Light"/>
                <a:sym typeface="Work Sans Light"/>
              </a:rPr>
              <a:t>  </a:t>
            </a:r>
            <a:endParaRPr b="0" i="0" sz="700" u="none" cap="none" strike="noStrike">
              <a:solidFill>
                <a:srgbClr val="0E1138"/>
              </a:solidFill>
              <a:latin typeface="Work Sans Light"/>
              <a:ea typeface="Work Sans Light"/>
              <a:cs typeface="Work Sans Light"/>
              <a:sym typeface="Work Sans Light"/>
            </a:endParaRPr>
          </a:p>
        </p:txBody>
      </p:sp>
      <p:sp>
        <p:nvSpPr>
          <p:cNvPr id="89" name="Google Shape;89;p57"/>
          <p:cNvSpPr txBox="1"/>
          <p:nvPr>
            <p:ph type="title"/>
          </p:nvPr>
        </p:nvSpPr>
        <p:spPr>
          <a:xfrm>
            <a:off x="3778070" y="182500"/>
            <a:ext cx="2236800" cy="21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atin typeface="Work Sans Light"/>
                <a:ea typeface="Work Sans Light"/>
                <a:cs typeface="Work Sans Light"/>
                <a:sym typeface="Work Sans Light"/>
              </a:defRPr>
            </a:lvl1pPr>
            <a:lvl2pPr lvl="1" algn="l">
              <a:lnSpc>
                <a:spcPct val="100000"/>
              </a:lnSpc>
              <a:spcBef>
                <a:spcPts val="0"/>
              </a:spcBef>
              <a:spcAft>
                <a:spcPts val="0"/>
              </a:spcAft>
              <a:buSzPts val="2800"/>
              <a:buNone/>
              <a:defRPr>
                <a:latin typeface="Work Sans Light"/>
                <a:ea typeface="Work Sans Light"/>
                <a:cs typeface="Work Sans Light"/>
                <a:sym typeface="Work Sans Light"/>
              </a:defRPr>
            </a:lvl2pPr>
            <a:lvl3pPr lvl="2" algn="l">
              <a:lnSpc>
                <a:spcPct val="100000"/>
              </a:lnSpc>
              <a:spcBef>
                <a:spcPts val="0"/>
              </a:spcBef>
              <a:spcAft>
                <a:spcPts val="0"/>
              </a:spcAft>
              <a:buSzPts val="2800"/>
              <a:buNone/>
              <a:defRPr>
                <a:latin typeface="Work Sans Light"/>
                <a:ea typeface="Work Sans Light"/>
                <a:cs typeface="Work Sans Light"/>
                <a:sym typeface="Work Sans Light"/>
              </a:defRPr>
            </a:lvl3pPr>
            <a:lvl4pPr lvl="3" algn="l">
              <a:lnSpc>
                <a:spcPct val="100000"/>
              </a:lnSpc>
              <a:spcBef>
                <a:spcPts val="0"/>
              </a:spcBef>
              <a:spcAft>
                <a:spcPts val="0"/>
              </a:spcAft>
              <a:buSzPts val="2800"/>
              <a:buNone/>
              <a:defRPr>
                <a:latin typeface="Work Sans Light"/>
                <a:ea typeface="Work Sans Light"/>
                <a:cs typeface="Work Sans Light"/>
                <a:sym typeface="Work Sans Light"/>
              </a:defRPr>
            </a:lvl4pPr>
            <a:lvl5pPr lvl="4" algn="l">
              <a:lnSpc>
                <a:spcPct val="100000"/>
              </a:lnSpc>
              <a:spcBef>
                <a:spcPts val="0"/>
              </a:spcBef>
              <a:spcAft>
                <a:spcPts val="0"/>
              </a:spcAft>
              <a:buSzPts val="2800"/>
              <a:buNone/>
              <a:defRPr>
                <a:latin typeface="Work Sans Light"/>
                <a:ea typeface="Work Sans Light"/>
                <a:cs typeface="Work Sans Light"/>
                <a:sym typeface="Work Sans Light"/>
              </a:defRPr>
            </a:lvl5pPr>
            <a:lvl6pPr lvl="5" algn="l">
              <a:lnSpc>
                <a:spcPct val="100000"/>
              </a:lnSpc>
              <a:spcBef>
                <a:spcPts val="0"/>
              </a:spcBef>
              <a:spcAft>
                <a:spcPts val="0"/>
              </a:spcAft>
              <a:buSzPts val="2800"/>
              <a:buNone/>
              <a:defRPr>
                <a:latin typeface="Work Sans Light"/>
                <a:ea typeface="Work Sans Light"/>
                <a:cs typeface="Work Sans Light"/>
                <a:sym typeface="Work Sans Light"/>
              </a:defRPr>
            </a:lvl6pPr>
            <a:lvl7pPr lvl="6" algn="l">
              <a:lnSpc>
                <a:spcPct val="100000"/>
              </a:lnSpc>
              <a:spcBef>
                <a:spcPts val="0"/>
              </a:spcBef>
              <a:spcAft>
                <a:spcPts val="0"/>
              </a:spcAft>
              <a:buSzPts val="2800"/>
              <a:buNone/>
              <a:defRPr>
                <a:latin typeface="Work Sans Light"/>
                <a:ea typeface="Work Sans Light"/>
                <a:cs typeface="Work Sans Light"/>
                <a:sym typeface="Work Sans Light"/>
              </a:defRPr>
            </a:lvl7pPr>
            <a:lvl8pPr lvl="7" algn="l">
              <a:lnSpc>
                <a:spcPct val="100000"/>
              </a:lnSpc>
              <a:spcBef>
                <a:spcPts val="0"/>
              </a:spcBef>
              <a:spcAft>
                <a:spcPts val="0"/>
              </a:spcAft>
              <a:buSzPts val="2800"/>
              <a:buNone/>
              <a:defRPr>
                <a:latin typeface="Work Sans Light"/>
                <a:ea typeface="Work Sans Light"/>
                <a:cs typeface="Work Sans Light"/>
                <a:sym typeface="Work Sans Light"/>
              </a:defRPr>
            </a:lvl8pPr>
            <a:lvl9pPr lvl="8" algn="l">
              <a:lnSpc>
                <a:spcPct val="100000"/>
              </a:lnSpc>
              <a:spcBef>
                <a:spcPts val="0"/>
              </a:spcBef>
              <a:spcAft>
                <a:spcPts val="0"/>
              </a:spcAft>
              <a:buSzPts val="2800"/>
              <a:buNone/>
              <a:defRPr>
                <a:latin typeface="Work Sans Light"/>
                <a:ea typeface="Work Sans Light"/>
                <a:cs typeface="Work Sans Light"/>
                <a:sym typeface="Work Sans Light"/>
              </a:defRPr>
            </a:lvl9pPr>
          </a:lstStyle>
          <a:p/>
        </p:txBody>
      </p:sp>
      <p:sp>
        <p:nvSpPr>
          <p:cNvPr id="90" name="Google Shape;90;p57"/>
          <p:cNvSpPr txBox="1"/>
          <p:nvPr>
            <p:ph idx="3" type="title"/>
          </p:nvPr>
        </p:nvSpPr>
        <p:spPr>
          <a:xfrm>
            <a:off x="3657600" y="342275"/>
            <a:ext cx="50175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2pPr>
            <a:lvl3pPr lvl="2"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3pPr>
            <a:lvl4pPr lvl="3"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4pPr>
            <a:lvl5pPr lvl="4"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5pPr>
            <a:lvl6pPr lvl="5"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6pPr>
            <a:lvl7pPr lvl="6"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7pPr>
            <a:lvl8pPr lvl="7"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8pPr>
            <a:lvl9pPr lvl="8"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9pPr>
          </a:lstStyle>
          <a:p/>
        </p:txBody>
      </p:sp>
      <p:sp>
        <p:nvSpPr>
          <p:cNvPr id="91" name="Google Shape;91;p57"/>
          <p:cNvSpPr txBox="1"/>
          <p:nvPr>
            <p:ph idx="1" type="body"/>
          </p:nvPr>
        </p:nvSpPr>
        <p:spPr>
          <a:xfrm>
            <a:off x="3657600" y="1195200"/>
            <a:ext cx="4539600" cy="2005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2" name="Google Shape;92;p57"/>
          <p:cNvSpPr txBox="1"/>
          <p:nvPr>
            <p:ph idx="4" type="body"/>
          </p:nvPr>
        </p:nvSpPr>
        <p:spPr>
          <a:xfrm>
            <a:off x="3657600" y="3704400"/>
            <a:ext cx="3909600" cy="10044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93" name="Google Shape;93;p57"/>
          <p:cNvSpPr txBox="1"/>
          <p:nvPr>
            <p:ph idx="5" type="subTitle"/>
          </p:nvPr>
        </p:nvSpPr>
        <p:spPr>
          <a:xfrm>
            <a:off x="3657600" y="731300"/>
            <a:ext cx="50844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IBM Plex Serif Light"/>
              <a:buNone/>
              <a:defRPr sz="1400">
                <a:solidFill>
                  <a:schemeClr val="accent1"/>
                </a:solidFill>
                <a:latin typeface="IBM Plex Serif Light"/>
                <a:ea typeface="IBM Plex Serif Light"/>
                <a:cs typeface="IBM Plex Serif Light"/>
                <a:sym typeface="IBM Plex Serif Light"/>
              </a:defRPr>
            </a:lvl1pPr>
            <a:lvl2pPr lvl="1"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2pPr>
            <a:lvl3pPr lvl="2"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3pPr>
            <a:lvl4pPr lvl="3"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4pPr>
            <a:lvl5pPr lvl="4"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5pPr>
            <a:lvl6pPr lvl="5"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6pPr>
            <a:lvl7pPr lvl="6"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7pPr>
            <a:lvl8pPr lvl="7"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8pPr>
            <a:lvl9pPr lvl="8"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9pPr>
          </a:lstStyle>
          <a:p/>
        </p:txBody>
      </p:sp>
      <p:sp>
        <p:nvSpPr>
          <p:cNvPr id="94" name="Google Shape;94;p57"/>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chemeClr val="dk1"/>
                </a:solidFill>
                <a:latin typeface="Work Sans Light"/>
                <a:ea typeface="Work Sans Light"/>
                <a:cs typeface="Work Sans Light"/>
                <a:sym typeface="Work Sans Light"/>
              </a:rPr>
              <a:t>COPYRIGHT VEDRAI</a:t>
            </a:r>
            <a:r>
              <a:rPr b="0" baseline="30000" i="0" lang="it" sz="500" u="none" cap="none" strike="noStrike">
                <a:solidFill>
                  <a:schemeClr val="dk1"/>
                </a:solidFill>
                <a:latin typeface="Work Sans Light"/>
                <a:ea typeface="Work Sans Light"/>
                <a:cs typeface="Work Sans Light"/>
                <a:sym typeface="Work Sans Light"/>
              </a:rPr>
              <a:t>®</a:t>
            </a:r>
            <a:r>
              <a:rPr b="0" i="0" lang="it" sz="500" u="none" cap="none" strike="noStrike">
                <a:solidFill>
                  <a:schemeClr val="dk1"/>
                </a:solidFill>
                <a:latin typeface="Work Sans Light"/>
                <a:ea typeface="Work Sans Light"/>
                <a:cs typeface="Work Sans Light"/>
                <a:sym typeface="Work Sans Light"/>
              </a:rPr>
              <a:t> 2025</a:t>
            </a:r>
            <a:endParaRPr b="0" i="0" sz="500" u="none" cap="none" strike="noStrike">
              <a:solidFill>
                <a:schemeClr val="dk1"/>
              </a:solidFill>
              <a:latin typeface="Work Sans Light"/>
              <a:ea typeface="Work Sans Light"/>
              <a:cs typeface="Work Sans Light"/>
              <a:sym typeface="Work Sans Light"/>
            </a:endParaRPr>
          </a:p>
        </p:txBody>
      </p:sp>
      <p:sp>
        <p:nvSpPr>
          <p:cNvPr id="95" name="Google Shape;95;p57"/>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0E1138"/>
                </a:solidFill>
                <a:latin typeface="Work Sans Light"/>
                <a:ea typeface="Work Sans Light"/>
                <a:cs typeface="Work Sans Light"/>
                <a:sym typeface="Work Sans Light"/>
              </a:rPr>
              <a:t>‹#›</a:t>
            </a:fld>
            <a:endParaRPr b="0" i="0" sz="500" u="none" cap="none" strike="noStrike">
              <a:solidFill>
                <a:srgbClr val="0E1138"/>
              </a:solidFill>
              <a:latin typeface="Work Sans Light"/>
              <a:ea typeface="Work Sans Light"/>
              <a:cs typeface="Work Sans Light"/>
              <a:sym typeface="Work Sans Light"/>
            </a:endParaRPr>
          </a:p>
        </p:txBody>
      </p:sp>
      <p:pic>
        <p:nvPicPr>
          <p:cNvPr id="96" name="Google Shape;96;p57"/>
          <p:cNvPicPr preferRelativeResize="0"/>
          <p:nvPr/>
        </p:nvPicPr>
        <p:blipFill rotWithShape="1">
          <a:blip r:embed="rId2">
            <a:alphaModFix/>
          </a:blip>
          <a:srcRect b="0" l="0" r="0" t="0"/>
          <a:stretch/>
        </p:blipFill>
        <p:spPr>
          <a:xfrm>
            <a:off x="366406" y="4773625"/>
            <a:ext cx="725664" cy="140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Slide con Prodotto (negativo)">
  <p:cSld name="CUSTOM_5">
    <p:spTree>
      <p:nvGrpSpPr>
        <p:cNvPr id="97" name="Shape 97"/>
        <p:cNvGrpSpPr/>
        <p:nvPr/>
      </p:nvGrpSpPr>
      <p:grpSpPr>
        <a:xfrm>
          <a:off x="0" y="0"/>
          <a:ext cx="0" cy="0"/>
          <a:chOff x="0" y="0"/>
          <a:chExt cx="0" cy="0"/>
        </a:xfrm>
      </p:grpSpPr>
      <p:sp>
        <p:nvSpPr>
          <p:cNvPr id="98" name="Google Shape;98;p58"/>
          <p:cNvSpPr txBox="1"/>
          <p:nvPr/>
        </p:nvSpPr>
        <p:spPr>
          <a:xfrm>
            <a:off x="662975" y="182500"/>
            <a:ext cx="161700" cy="210300"/>
          </a:xfrm>
          <a:prstGeom prst="rect">
            <a:avLst/>
          </a:prstGeom>
          <a:noFill/>
          <a:ln>
            <a:noFill/>
          </a:ln>
        </p:spPr>
        <p:txBody>
          <a:bodyPr anchorCtr="0" anchor="t" bIns="34275" lIns="0" spcFirstLastPara="1" rIns="68575"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it" sz="700" u="none" cap="none" strike="noStrike">
                <a:solidFill>
                  <a:srgbClr val="00A390"/>
                </a:solidFill>
                <a:latin typeface="Work Sans Light"/>
                <a:ea typeface="Work Sans Light"/>
                <a:cs typeface="Work Sans Light"/>
                <a:sym typeface="Work Sans Light"/>
              </a:rPr>
              <a:t>↗</a:t>
            </a:r>
            <a:r>
              <a:rPr b="0" i="0" lang="it" sz="700" u="none" cap="none" strike="noStrike">
                <a:solidFill>
                  <a:srgbClr val="1D1C3C"/>
                </a:solidFill>
                <a:latin typeface="Work Sans Light"/>
                <a:ea typeface="Work Sans Light"/>
                <a:cs typeface="Work Sans Light"/>
                <a:sym typeface="Work Sans Light"/>
              </a:rPr>
              <a:t>  </a:t>
            </a:r>
            <a:endParaRPr b="0" i="0" sz="700" u="none" cap="none" strike="noStrike">
              <a:solidFill>
                <a:srgbClr val="0E1138"/>
              </a:solidFill>
              <a:latin typeface="Work Sans Light"/>
              <a:ea typeface="Work Sans Light"/>
              <a:cs typeface="Work Sans Light"/>
              <a:sym typeface="Work Sans Light"/>
            </a:endParaRPr>
          </a:p>
        </p:txBody>
      </p:sp>
      <p:cxnSp>
        <p:nvCxnSpPr>
          <p:cNvPr id="99" name="Google Shape;99;p58"/>
          <p:cNvCxnSpPr/>
          <p:nvPr/>
        </p:nvCxnSpPr>
        <p:spPr>
          <a:xfrm rot="10800000">
            <a:off x="-152550" y="650025"/>
            <a:ext cx="765000" cy="0"/>
          </a:xfrm>
          <a:prstGeom prst="straightConnector1">
            <a:avLst/>
          </a:prstGeom>
          <a:noFill/>
          <a:ln cap="flat" cmpd="sng" w="9525">
            <a:solidFill>
              <a:srgbClr val="0E1138"/>
            </a:solidFill>
            <a:prstDash val="solid"/>
            <a:round/>
            <a:headEnd len="sm" w="sm" type="none"/>
            <a:tailEnd len="sm" w="sm" type="none"/>
          </a:ln>
        </p:spPr>
      </p:cxnSp>
      <p:sp>
        <p:nvSpPr>
          <p:cNvPr id="100" name="Google Shape;100;p58"/>
          <p:cNvSpPr txBox="1"/>
          <p:nvPr>
            <p:ph idx="1" type="body"/>
          </p:nvPr>
        </p:nvSpPr>
        <p:spPr>
          <a:xfrm>
            <a:off x="662400" y="1195200"/>
            <a:ext cx="3715200" cy="1623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pic>
        <p:nvPicPr>
          <p:cNvPr id="101" name="Google Shape;101;p58"/>
          <p:cNvPicPr preferRelativeResize="0"/>
          <p:nvPr/>
        </p:nvPicPr>
        <p:blipFill rotWithShape="1">
          <a:blip r:embed="rId2">
            <a:alphaModFix/>
          </a:blip>
          <a:srcRect b="0" l="0" r="0" t="0"/>
          <a:stretch/>
        </p:blipFill>
        <p:spPr>
          <a:xfrm>
            <a:off x="6091785" y="0"/>
            <a:ext cx="3048931" cy="5143501"/>
          </a:xfrm>
          <a:prstGeom prst="rect">
            <a:avLst/>
          </a:prstGeom>
          <a:noFill/>
          <a:ln>
            <a:noFill/>
          </a:ln>
        </p:spPr>
      </p:pic>
      <p:sp>
        <p:nvSpPr>
          <p:cNvPr id="102" name="Google Shape;102;p58"/>
          <p:cNvSpPr txBox="1"/>
          <p:nvPr/>
        </p:nvSpPr>
        <p:spPr>
          <a:xfrm>
            <a:off x="662975" y="182500"/>
            <a:ext cx="161700" cy="210300"/>
          </a:xfrm>
          <a:prstGeom prst="rect">
            <a:avLst/>
          </a:prstGeom>
          <a:noFill/>
          <a:ln>
            <a:noFill/>
          </a:ln>
        </p:spPr>
        <p:txBody>
          <a:bodyPr anchorCtr="0" anchor="t" bIns="34275" lIns="0" spcFirstLastPara="1" rIns="68575"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it" sz="700" u="none" cap="none" strike="noStrike">
                <a:solidFill>
                  <a:schemeClr val="accent1"/>
                </a:solidFill>
                <a:latin typeface="Work Sans Light"/>
                <a:ea typeface="Work Sans Light"/>
                <a:cs typeface="Work Sans Light"/>
                <a:sym typeface="Work Sans Light"/>
              </a:rPr>
              <a:t>↗</a:t>
            </a:r>
            <a:r>
              <a:rPr b="0" i="0" lang="it" sz="700" u="none" cap="none" strike="noStrike">
                <a:solidFill>
                  <a:srgbClr val="1D1C3C"/>
                </a:solidFill>
                <a:latin typeface="Work Sans Light"/>
                <a:ea typeface="Work Sans Light"/>
                <a:cs typeface="Work Sans Light"/>
                <a:sym typeface="Work Sans Light"/>
              </a:rPr>
              <a:t>  </a:t>
            </a:r>
            <a:endParaRPr b="0" i="0" sz="700" u="none" cap="none" strike="noStrike">
              <a:solidFill>
                <a:srgbClr val="0E1138"/>
              </a:solidFill>
              <a:latin typeface="Work Sans Light"/>
              <a:ea typeface="Work Sans Light"/>
              <a:cs typeface="Work Sans Light"/>
              <a:sym typeface="Work Sans Light"/>
            </a:endParaRPr>
          </a:p>
        </p:txBody>
      </p:sp>
      <p:sp>
        <p:nvSpPr>
          <p:cNvPr id="103" name="Google Shape;103;p58"/>
          <p:cNvSpPr txBox="1"/>
          <p:nvPr>
            <p:ph type="title"/>
          </p:nvPr>
        </p:nvSpPr>
        <p:spPr>
          <a:xfrm>
            <a:off x="783445" y="182500"/>
            <a:ext cx="2236800" cy="21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atin typeface="Work Sans Light"/>
                <a:ea typeface="Work Sans Light"/>
                <a:cs typeface="Work Sans Light"/>
                <a:sym typeface="Work Sans Light"/>
              </a:defRPr>
            </a:lvl1pPr>
            <a:lvl2pPr lvl="1" algn="l">
              <a:lnSpc>
                <a:spcPct val="100000"/>
              </a:lnSpc>
              <a:spcBef>
                <a:spcPts val="0"/>
              </a:spcBef>
              <a:spcAft>
                <a:spcPts val="0"/>
              </a:spcAft>
              <a:buSzPts val="2800"/>
              <a:buNone/>
              <a:defRPr>
                <a:latin typeface="Work Sans Light"/>
                <a:ea typeface="Work Sans Light"/>
                <a:cs typeface="Work Sans Light"/>
                <a:sym typeface="Work Sans Light"/>
              </a:defRPr>
            </a:lvl2pPr>
            <a:lvl3pPr lvl="2" algn="l">
              <a:lnSpc>
                <a:spcPct val="100000"/>
              </a:lnSpc>
              <a:spcBef>
                <a:spcPts val="0"/>
              </a:spcBef>
              <a:spcAft>
                <a:spcPts val="0"/>
              </a:spcAft>
              <a:buSzPts val="2800"/>
              <a:buNone/>
              <a:defRPr>
                <a:latin typeface="Work Sans Light"/>
                <a:ea typeface="Work Sans Light"/>
                <a:cs typeface="Work Sans Light"/>
                <a:sym typeface="Work Sans Light"/>
              </a:defRPr>
            </a:lvl3pPr>
            <a:lvl4pPr lvl="3" algn="l">
              <a:lnSpc>
                <a:spcPct val="100000"/>
              </a:lnSpc>
              <a:spcBef>
                <a:spcPts val="0"/>
              </a:spcBef>
              <a:spcAft>
                <a:spcPts val="0"/>
              </a:spcAft>
              <a:buSzPts val="2800"/>
              <a:buNone/>
              <a:defRPr>
                <a:latin typeface="Work Sans Light"/>
                <a:ea typeface="Work Sans Light"/>
                <a:cs typeface="Work Sans Light"/>
                <a:sym typeface="Work Sans Light"/>
              </a:defRPr>
            </a:lvl4pPr>
            <a:lvl5pPr lvl="4" algn="l">
              <a:lnSpc>
                <a:spcPct val="100000"/>
              </a:lnSpc>
              <a:spcBef>
                <a:spcPts val="0"/>
              </a:spcBef>
              <a:spcAft>
                <a:spcPts val="0"/>
              </a:spcAft>
              <a:buSzPts val="2800"/>
              <a:buNone/>
              <a:defRPr>
                <a:latin typeface="Work Sans Light"/>
                <a:ea typeface="Work Sans Light"/>
                <a:cs typeface="Work Sans Light"/>
                <a:sym typeface="Work Sans Light"/>
              </a:defRPr>
            </a:lvl5pPr>
            <a:lvl6pPr lvl="5" algn="l">
              <a:lnSpc>
                <a:spcPct val="100000"/>
              </a:lnSpc>
              <a:spcBef>
                <a:spcPts val="0"/>
              </a:spcBef>
              <a:spcAft>
                <a:spcPts val="0"/>
              </a:spcAft>
              <a:buSzPts val="2800"/>
              <a:buNone/>
              <a:defRPr>
                <a:latin typeface="Work Sans Light"/>
                <a:ea typeface="Work Sans Light"/>
                <a:cs typeface="Work Sans Light"/>
                <a:sym typeface="Work Sans Light"/>
              </a:defRPr>
            </a:lvl6pPr>
            <a:lvl7pPr lvl="6" algn="l">
              <a:lnSpc>
                <a:spcPct val="100000"/>
              </a:lnSpc>
              <a:spcBef>
                <a:spcPts val="0"/>
              </a:spcBef>
              <a:spcAft>
                <a:spcPts val="0"/>
              </a:spcAft>
              <a:buSzPts val="2800"/>
              <a:buNone/>
              <a:defRPr>
                <a:latin typeface="Work Sans Light"/>
                <a:ea typeface="Work Sans Light"/>
                <a:cs typeface="Work Sans Light"/>
                <a:sym typeface="Work Sans Light"/>
              </a:defRPr>
            </a:lvl7pPr>
            <a:lvl8pPr lvl="7" algn="l">
              <a:lnSpc>
                <a:spcPct val="100000"/>
              </a:lnSpc>
              <a:spcBef>
                <a:spcPts val="0"/>
              </a:spcBef>
              <a:spcAft>
                <a:spcPts val="0"/>
              </a:spcAft>
              <a:buSzPts val="2800"/>
              <a:buNone/>
              <a:defRPr>
                <a:latin typeface="Work Sans Light"/>
                <a:ea typeface="Work Sans Light"/>
                <a:cs typeface="Work Sans Light"/>
                <a:sym typeface="Work Sans Light"/>
              </a:defRPr>
            </a:lvl8pPr>
            <a:lvl9pPr lvl="8" algn="l">
              <a:lnSpc>
                <a:spcPct val="100000"/>
              </a:lnSpc>
              <a:spcBef>
                <a:spcPts val="0"/>
              </a:spcBef>
              <a:spcAft>
                <a:spcPts val="0"/>
              </a:spcAft>
              <a:buSzPts val="2800"/>
              <a:buNone/>
              <a:defRPr>
                <a:latin typeface="Work Sans Light"/>
                <a:ea typeface="Work Sans Light"/>
                <a:cs typeface="Work Sans Light"/>
                <a:sym typeface="Work Sans Light"/>
              </a:defRPr>
            </a:lvl9pPr>
          </a:lstStyle>
          <a:p/>
        </p:txBody>
      </p:sp>
      <p:sp>
        <p:nvSpPr>
          <p:cNvPr id="104" name="Google Shape;104;p58"/>
          <p:cNvSpPr txBox="1"/>
          <p:nvPr>
            <p:ph idx="2" type="title"/>
          </p:nvPr>
        </p:nvSpPr>
        <p:spPr>
          <a:xfrm>
            <a:off x="662975" y="342275"/>
            <a:ext cx="49641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2pPr>
            <a:lvl3pPr lvl="2"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3pPr>
            <a:lvl4pPr lvl="3"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4pPr>
            <a:lvl5pPr lvl="4"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5pPr>
            <a:lvl6pPr lvl="5"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6pPr>
            <a:lvl7pPr lvl="6"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7pPr>
            <a:lvl8pPr lvl="7"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8pPr>
            <a:lvl9pPr lvl="8"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9pPr>
          </a:lstStyle>
          <a:p/>
        </p:txBody>
      </p:sp>
      <p:sp>
        <p:nvSpPr>
          <p:cNvPr id="105" name="Google Shape;105;p58"/>
          <p:cNvSpPr txBox="1"/>
          <p:nvPr>
            <p:ph idx="3" type="subTitle"/>
          </p:nvPr>
        </p:nvSpPr>
        <p:spPr>
          <a:xfrm>
            <a:off x="659675" y="731310"/>
            <a:ext cx="77172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IBM Plex Serif Light"/>
              <a:buNone/>
              <a:defRPr sz="1400">
                <a:solidFill>
                  <a:srgbClr val="33B5A6"/>
                </a:solidFill>
                <a:latin typeface="IBM Plex Serif Light"/>
                <a:ea typeface="IBM Plex Serif Light"/>
                <a:cs typeface="IBM Plex Serif Light"/>
                <a:sym typeface="IBM Plex Serif Light"/>
              </a:defRPr>
            </a:lvl1pPr>
            <a:lvl2pPr lvl="1"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2pPr>
            <a:lvl3pPr lvl="2"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3pPr>
            <a:lvl4pPr lvl="3"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4pPr>
            <a:lvl5pPr lvl="4"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5pPr>
            <a:lvl6pPr lvl="5"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6pPr>
            <a:lvl7pPr lvl="6"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7pPr>
            <a:lvl8pPr lvl="7"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8pPr>
            <a:lvl9pPr lvl="8"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9pPr>
          </a:lstStyle>
          <a:p/>
        </p:txBody>
      </p:sp>
      <p:sp>
        <p:nvSpPr>
          <p:cNvPr id="106" name="Google Shape;106;p58"/>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chemeClr val="lt1"/>
                </a:solidFill>
                <a:latin typeface="Work Sans Light"/>
                <a:ea typeface="Work Sans Light"/>
                <a:cs typeface="Work Sans Light"/>
                <a:sym typeface="Work Sans Light"/>
              </a:rPr>
              <a:t>COPYRIGHT VEDRAI</a:t>
            </a:r>
            <a:r>
              <a:rPr b="0" baseline="30000" i="0" lang="it" sz="500" u="none" cap="none" strike="noStrike">
                <a:solidFill>
                  <a:schemeClr val="lt1"/>
                </a:solidFill>
                <a:latin typeface="Work Sans Light"/>
                <a:ea typeface="Work Sans Light"/>
                <a:cs typeface="Work Sans Light"/>
                <a:sym typeface="Work Sans Light"/>
              </a:rPr>
              <a:t>®</a:t>
            </a:r>
            <a:r>
              <a:rPr b="0" i="0" lang="it" sz="500" u="none" cap="none" strike="noStrike">
                <a:solidFill>
                  <a:schemeClr val="lt1"/>
                </a:solidFill>
                <a:latin typeface="Work Sans Light"/>
                <a:ea typeface="Work Sans Light"/>
                <a:cs typeface="Work Sans Light"/>
                <a:sym typeface="Work Sans Light"/>
              </a:rPr>
              <a:t> 2025</a:t>
            </a:r>
            <a:endParaRPr b="0" i="0" sz="500" u="none" cap="none" strike="noStrike">
              <a:solidFill>
                <a:schemeClr val="lt1"/>
              </a:solidFill>
              <a:latin typeface="Work Sans Light"/>
              <a:ea typeface="Work Sans Light"/>
              <a:cs typeface="Work Sans Light"/>
              <a:sym typeface="Work Sans Light"/>
            </a:endParaRPr>
          </a:p>
        </p:txBody>
      </p:sp>
      <p:sp>
        <p:nvSpPr>
          <p:cNvPr id="107" name="Google Shape;107;p58"/>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chemeClr val="lt1"/>
                </a:solidFill>
                <a:latin typeface="Work Sans Light"/>
                <a:ea typeface="Work Sans Light"/>
                <a:cs typeface="Work Sans Light"/>
                <a:sym typeface="Work Sans Light"/>
              </a:rPr>
              <a:t>‹#›</a:t>
            </a:fld>
            <a:endParaRPr b="0" i="0" sz="500" u="none" cap="none" strike="noStrike">
              <a:solidFill>
                <a:schemeClr val="lt1"/>
              </a:solidFill>
              <a:latin typeface="Work Sans Light"/>
              <a:ea typeface="Work Sans Light"/>
              <a:cs typeface="Work Sans Light"/>
              <a:sym typeface="Work Sans Light"/>
            </a:endParaRPr>
          </a:p>
        </p:txBody>
      </p:sp>
      <p:pic>
        <p:nvPicPr>
          <p:cNvPr id="108" name="Google Shape;108;p58"/>
          <p:cNvPicPr preferRelativeResize="0"/>
          <p:nvPr/>
        </p:nvPicPr>
        <p:blipFill rotWithShape="1">
          <a:blip r:embed="rId3">
            <a:alphaModFix/>
          </a:blip>
          <a:srcRect b="0" l="0" r="0" t="0"/>
          <a:stretch/>
        </p:blipFill>
        <p:spPr>
          <a:xfrm>
            <a:off x="366406" y="4773625"/>
            <a:ext cx="725664" cy="1407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Slide con Prodotto (positivo) ">
  <p:cSld name="CUSTOM_5_1">
    <p:spTree>
      <p:nvGrpSpPr>
        <p:cNvPr id="109" name="Shape 109"/>
        <p:cNvGrpSpPr/>
        <p:nvPr/>
      </p:nvGrpSpPr>
      <p:grpSpPr>
        <a:xfrm>
          <a:off x="0" y="0"/>
          <a:ext cx="0" cy="0"/>
          <a:chOff x="0" y="0"/>
          <a:chExt cx="0" cy="0"/>
        </a:xfrm>
      </p:grpSpPr>
      <p:pic>
        <p:nvPicPr>
          <p:cNvPr id="110" name="Google Shape;110;p59"/>
          <p:cNvPicPr preferRelativeResize="0"/>
          <p:nvPr/>
        </p:nvPicPr>
        <p:blipFill rotWithShape="1">
          <a:blip r:embed="rId2">
            <a:alphaModFix amt="20000"/>
          </a:blip>
          <a:srcRect b="0" l="0" r="0" t="0"/>
          <a:stretch/>
        </p:blipFill>
        <p:spPr>
          <a:xfrm>
            <a:off x="6095060" y="0"/>
            <a:ext cx="3048931" cy="5143501"/>
          </a:xfrm>
          <a:prstGeom prst="rect">
            <a:avLst/>
          </a:prstGeom>
          <a:noFill/>
          <a:ln>
            <a:noFill/>
          </a:ln>
        </p:spPr>
      </p:pic>
      <p:sp>
        <p:nvSpPr>
          <p:cNvPr id="111" name="Google Shape;111;p59"/>
          <p:cNvSpPr txBox="1"/>
          <p:nvPr/>
        </p:nvSpPr>
        <p:spPr>
          <a:xfrm>
            <a:off x="662975" y="182500"/>
            <a:ext cx="161700" cy="210300"/>
          </a:xfrm>
          <a:prstGeom prst="rect">
            <a:avLst/>
          </a:prstGeom>
          <a:noFill/>
          <a:ln>
            <a:noFill/>
          </a:ln>
        </p:spPr>
        <p:txBody>
          <a:bodyPr anchorCtr="0" anchor="t" bIns="34275" lIns="0" spcFirstLastPara="1" rIns="68575"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it" sz="700" u="none" cap="none" strike="noStrike">
                <a:solidFill>
                  <a:schemeClr val="accent1"/>
                </a:solidFill>
                <a:latin typeface="Work Sans Light"/>
                <a:ea typeface="Work Sans Light"/>
                <a:cs typeface="Work Sans Light"/>
                <a:sym typeface="Work Sans Light"/>
              </a:rPr>
              <a:t>↗ </a:t>
            </a:r>
            <a:r>
              <a:rPr b="0" i="0" lang="it" sz="700" u="none" cap="none" strike="noStrike">
                <a:solidFill>
                  <a:srgbClr val="1D1C3C"/>
                </a:solidFill>
                <a:latin typeface="Work Sans Light"/>
                <a:ea typeface="Work Sans Light"/>
                <a:cs typeface="Work Sans Light"/>
                <a:sym typeface="Work Sans Light"/>
              </a:rPr>
              <a:t> </a:t>
            </a:r>
            <a:endParaRPr b="0" i="0" sz="700" u="none" cap="none" strike="noStrike">
              <a:solidFill>
                <a:srgbClr val="0E1138"/>
              </a:solidFill>
              <a:latin typeface="Work Sans Light"/>
              <a:ea typeface="Work Sans Light"/>
              <a:cs typeface="Work Sans Light"/>
              <a:sym typeface="Work Sans Light"/>
            </a:endParaRPr>
          </a:p>
        </p:txBody>
      </p:sp>
      <p:cxnSp>
        <p:nvCxnSpPr>
          <p:cNvPr id="112" name="Google Shape;112;p59"/>
          <p:cNvCxnSpPr/>
          <p:nvPr/>
        </p:nvCxnSpPr>
        <p:spPr>
          <a:xfrm rot="10800000">
            <a:off x="-152550" y="650025"/>
            <a:ext cx="765000" cy="0"/>
          </a:xfrm>
          <a:prstGeom prst="straightConnector1">
            <a:avLst/>
          </a:prstGeom>
          <a:noFill/>
          <a:ln cap="flat" cmpd="sng" w="9525">
            <a:solidFill>
              <a:srgbClr val="0E1138"/>
            </a:solidFill>
            <a:prstDash val="solid"/>
            <a:round/>
            <a:headEnd len="sm" w="sm" type="none"/>
            <a:tailEnd len="sm" w="sm" type="none"/>
          </a:ln>
        </p:spPr>
      </p:cxnSp>
      <p:sp>
        <p:nvSpPr>
          <p:cNvPr id="113" name="Google Shape;113;p59"/>
          <p:cNvSpPr txBox="1"/>
          <p:nvPr>
            <p:ph idx="1" type="body"/>
          </p:nvPr>
        </p:nvSpPr>
        <p:spPr>
          <a:xfrm>
            <a:off x="662400" y="1195200"/>
            <a:ext cx="3715200" cy="1623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14" name="Google Shape;114;p59"/>
          <p:cNvSpPr txBox="1"/>
          <p:nvPr>
            <p:ph type="title"/>
          </p:nvPr>
        </p:nvSpPr>
        <p:spPr>
          <a:xfrm>
            <a:off x="783445" y="182500"/>
            <a:ext cx="2236800" cy="21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atin typeface="Work Sans Light"/>
                <a:ea typeface="Work Sans Light"/>
                <a:cs typeface="Work Sans Light"/>
                <a:sym typeface="Work Sans Light"/>
              </a:defRPr>
            </a:lvl1pPr>
            <a:lvl2pPr lvl="1" algn="l">
              <a:lnSpc>
                <a:spcPct val="100000"/>
              </a:lnSpc>
              <a:spcBef>
                <a:spcPts val="0"/>
              </a:spcBef>
              <a:spcAft>
                <a:spcPts val="0"/>
              </a:spcAft>
              <a:buSzPts val="2800"/>
              <a:buNone/>
              <a:defRPr>
                <a:latin typeface="Work Sans Light"/>
                <a:ea typeface="Work Sans Light"/>
                <a:cs typeface="Work Sans Light"/>
                <a:sym typeface="Work Sans Light"/>
              </a:defRPr>
            </a:lvl2pPr>
            <a:lvl3pPr lvl="2" algn="l">
              <a:lnSpc>
                <a:spcPct val="100000"/>
              </a:lnSpc>
              <a:spcBef>
                <a:spcPts val="0"/>
              </a:spcBef>
              <a:spcAft>
                <a:spcPts val="0"/>
              </a:spcAft>
              <a:buSzPts val="2800"/>
              <a:buNone/>
              <a:defRPr>
                <a:latin typeface="Work Sans Light"/>
                <a:ea typeface="Work Sans Light"/>
                <a:cs typeface="Work Sans Light"/>
                <a:sym typeface="Work Sans Light"/>
              </a:defRPr>
            </a:lvl3pPr>
            <a:lvl4pPr lvl="3" algn="l">
              <a:lnSpc>
                <a:spcPct val="100000"/>
              </a:lnSpc>
              <a:spcBef>
                <a:spcPts val="0"/>
              </a:spcBef>
              <a:spcAft>
                <a:spcPts val="0"/>
              </a:spcAft>
              <a:buSzPts val="2800"/>
              <a:buNone/>
              <a:defRPr>
                <a:latin typeface="Work Sans Light"/>
                <a:ea typeface="Work Sans Light"/>
                <a:cs typeface="Work Sans Light"/>
                <a:sym typeface="Work Sans Light"/>
              </a:defRPr>
            </a:lvl4pPr>
            <a:lvl5pPr lvl="4" algn="l">
              <a:lnSpc>
                <a:spcPct val="100000"/>
              </a:lnSpc>
              <a:spcBef>
                <a:spcPts val="0"/>
              </a:spcBef>
              <a:spcAft>
                <a:spcPts val="0"/>
              </a:spcAft>
              <a:buSzPts val="2800"/>
              <a:buNone/>
              <a:defRPr>
                <a:latin typeface="Work Sans Light"/>
                <a:ea typeface="Work Sans Light"/>
                <a:cs typeface="Work Sans Light"/>
                <a:sym typeface="Work Sans Light"/>
              </a:defRPr>
            </a:lvl5pPr>
            <a:lvl6pPr lvl="5" algn="l">
              <a:lnSpc>
                <a:spcPct val="100000"/>
              </a:lnSpc>
              <a:spcBef>
                <a:spcPts val="0"/>
              </a:spcBef>
              <a:spcAft>
                <a:spcPts val="0"/>
              </a:spcAft>
              <a:buSzPts val="2800"/>
              <a:buNone/>
              <a:defRPr>
                <a:latin typeface="Work Sans Light"/>
                <a:ea typeface="Work Sans Light"/>
                <a:cs typeface="Work Sans Light"/>
                <a:sym typeface="Work Sans Light"/>
              </a:defRPr>
            </a:lvl6pPr>
            <a:lvl7pPr lvl="6" algn="l">
              <a:lnSpc>
                <a:spcPct val="100000"/>
              </a:lnSpc>
              <a:spcBef>
                <a:spcPts val="0"/>
              </a:spcBef>
              <a:spcAft>
                <a:spcPts val="0"/>
              </a:spcAft>
              <a:buSzPts val="2800"/>
              <a:buNone/>
              <a:defRPr>
                <a:latin typeface="Work Sans Light"/>
                <a:ea typeface="Work Sans Light"/>
                <a:cs typeface="Work Sans Light"/>
                <a:sym typeface="Work Sans Light"/>
              </a:defRPr>
            </a:lvl7pPr>
            <a:lvl8pPr lvl="7" algn="l">
              <a:lnSpc>
                <a:spcPct val="100000"/>
              </a:lnSpc>
              <a:spcBef>
                <a:spcPts val="0"/>
              </a:spcBef>
              <a:spcAft>
                <a:spcPts val="0"/>
              </a:spcAft>
              <a:buSzPts val="2800"/>
              <a:buNone/>
              <a:defRPr>
                <a:latin typeface="Work Sans Light"/>
                <a:ea typeface="Work Sans Light"/>
                <a:cs typeface="Work Sans Light"/>
                <a:sym typeface="Work Sans Light"/>
              </a:defRPr>
            </a:lvl8pPr>
            <a:lvl9pPr lvl="8" algn="l">
              <a:lnSpc>
                <a:spcPct val="100000"/>
              </a:lnSpc>
              <a:spcBef>
                <a:spcPts val="0"/>
              </a:spcBef>
              <a:spcAft>
                <a:spcPts val="0"/>
              </a:spcAft>
              <a:buSzPts val="2800"/>
              <a:buNone/>
              <a:defRPr>
                <a:latin typeface="Work Sans Light"/>
                <a:ea typeface="Work Sans Light"/>
                <a:cs typeface="Work Sans Light"/>
                <a:sym typeface="Work Sans Light"/>
              </a:defRPr>
            </a:lvl9pPr>
          </a:lstStyle>
          <a:p/>
        </p:txBody>
      </p:sp>
      <p:sp>
        <p:nvSpPr>
          <p:cNvPr id="115" name="Google Shape;115;p59"/>
          <p:cNvSpPr txBox="1"/>
          <p:nvPr>
            <p:ph idx="2" type="title"/>
          </p:nvPr>
        </p:nvSpPr>
        <p:spPr>
          <a:xfrm>
            <a:off x="662975" y="342275"/>
            <a:ext cx="49641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2pPr>
            <a:lvl3pPr lvl="2"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3pPr>
            <a:lvl4pPr lvl="3"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4pPr>
            <a:lvl5pPr lvl="4"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5pPr>
            <a:lvl6pPr lvl="5"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6pPr>
            <a:lvl7pPr lvl="6"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7pPr>
            <a:lvl8pPr lvl="7"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8pPr>
            <a:lvl9pPr lvl="8"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9pPr>
          </a:lstStyle>
          <a:p/>
        </p:txBody>
      </p:sp>
      <p:sp>
        <p:nvSpPr>
          <p:cNvPr id="116" name="Google Shape;116;p59"/>
          <p:cNvSpPr txBox="1"/>
          <p:nvPr>
            <p:ph idx="3" type="subTitle"/>
          </p:nvPr>
        </p:nvSpPr>
        <p:spPr>
          <a:xfrm>
            <a:off x="659675" y="731310"/>
            <a:ext cx="77172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IBM Plex Serif Light"/>
              <a:buNone/>
              <a:defRPr sz="1400">
                <a:solidFill>
                  <a:srgbClr val="33B5A6"/>
                </a:solidFill>
                <a:latin typeface="IBM Plex Serif Light"/>
                <a:ea typeface="IBM Plex Serif Light"/>
                <a:cs typeface="IBM Plex Serif Light"/>
                <a:sym typeface="IBM Plex Serif Light"/>
              </a:defRPr>
            </a:lvl1pPr>
            <a:lvl2pPr lvl="1"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2pPr>
            <a:lvl3pPr lvl="2"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3pPr>
            <a:lvl4pPr lvl="3"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4pPr>
            <a:lvl5pPr lvl="4"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5pPr>
            <a:lvl6pPr lvl="5"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6pPr>
            <a:lvl7pPr lvl="6"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7pPr>
            <a:lvl8pPr lvl="7"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8pPr>
            <a:lvl9pPr lvl="8"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9pPr>
          </a:lstStyle>
          <a:p/>
        </p:txBody>
      </p:sp>
      <p:sp>
        <p:nvSpPr>
          <p:cNvPr id="117" name="Google Shape;117;p59"/>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chemeClr val="dk1"/>
                </a:solidFill>
                <a:latin typeface="Work Sans Light"/>
                <a:ea typeface="Work Sans Light"/>
                <a:cs typeface="Work Sans Light"/>
                <a:sym typeface="Work Sans Light"/>
              </a:rPr>
              <a:t>COPYRIGHT VEDRAI</a:t>
            </a:r>
            <a:r>
              <a:rPr b="0" baseline="30000" i="0" lang="it" sz="500" u="none" cap="none" strike="noStrike">
                <a:solidFill>
                  <a:schemeClr val="dk1"/>
                </a:solidFill>
                <a:latin typeface="Work Sans Light"/>
                <a:ea typeface="Work Sans Light"/>
                <a:cs typeface="Work Sans Light"/>
                <a:sym typeface="Work Sans Light"/>
              </a:rPr>
              <a:t>®</a:t>
            </a:r>
            <a:r>
              <a:rPr b="0" i="0" lang="it" sz="500" u="none" cap="none" strike="noStrike">
                <a:solidFill>
                  <a:schemeClr val="dk1"/>
                </a:solidFill>
                <a:latin typeface="Work Sans Light"/>
                <a:ea typeface="Work Sans Light"/>
                <a:cs typeface="Work Sans Light"/>
                <a:sym typeface="Work Sans Light"/>
              </a:rPr>
              <a:t> 2025</a:t>
            </a:r>
            <a:endParaRPr b="0" i="0" sz="500" u="none" cap="none" strike="noStrike">
              <a:solidFill>
                <a:schemeClr val="dk1"/>
              </a:solidFill>
              <a:latin typeface="Work Sans Light"/>
              <a:ea typeface="Work Sans Light"/>
              <a:cs typeface="Work Sans Light"/>
              <a:sym typeface="Work Sans Light"/>
            </a:endParaRPr>
          </a:p>
        </p:txBody>
      </p:sp>
      <p:sp>
        <p:nvSpPr>
          <p:cNvPr id="118" name="Google Shape;118;p59"/>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15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0E1138"/>
                </a:solidFill>
                <a:latin typeface="Work Sans Light"/>
                <a:ea typeface="Work Sans Light"/>
                <a:cs typeface="Work Sans Light"/>
                <a:sym typeface="Work Sans Light"/>
              </a:rPr>
              <a:t>‹#›</a:t>
            </a:fld>
            <a:endParaRPr b="0" i="0" sz="500" u="none" cap="none" strike="noStrike">
              <a:solidFill>
                <a:srgbClr val="0E1138"/>
              </a:solidFill>
              <a:latin typeface="Work Sans Light"/>
              <a:ea typeface="Work Sans Light"/>
              <a:cs typeface="Work Sans Light"/>
              <a:sym typeface="Work Sans Light"/>
            </a:endParaRPr>
          </a:p>
        </p:txBody>
      </p:sp>
      <p:pic>
        <p:nvPicPr>
          <p:cNvPr id="119" name="Google Shape;119;p59"/>
          <p:cNvPicPr preferRelativeResize="0"/>
          <p:nvPr/>
        </p:nvPicPr>
        <p:blipFill rotWithShape="1">
          <a:blip r:embed="rId3">
            <a:alphaModFix/>
          </a:blip>
          <a:srcRect b="0" l="0" r="0" t="0"/>
          <a:stretch/>
        </p:blipFill>
        <p:spPr>
          <a:xfrm>
            <a:off x="366406" y="4773625"/>
            <a:ext cx="725664" cy="140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Slide Finale (positivo)">
  <p:cSld name="CUSTOM_6_1">
    <p:spTree>
      <p:nvGrpSpPr>
        <p:cNvPr id="120" name="Shape 120"/>
        <p:cNvGrpSpPr/>
        <p:nvPr/>
      </p:nvGrpSpPr>
      <p:grpSpPr>
        <a:xfrm>
          <a:off x="0" y="0"/>
          <a:ext cx="0" cy="0"/>
          <a:chOff x="0" y="0"/>
          <a:chExt cx="0" cy="0"/>
        </a:xfrm>
      </p:grpSpPr>
      <p:pic>
        <p:nvPicPr>
          <p:cNvPr id="121" name="Google Shape;121;p61"/>
          <p:cNvPicPr preferRelativeResize="0"/>
          <p:nvPr/>
        </p:nvPicPr>
        <p:blipFill rotWithShape="1">
          <a:blip r:embed="rId2">
            <a:alphaModFix amt="20000"/>
          </a:blip>
          <a:srcRect b="0" l="108" r="107" t="0"/>
          <a:stretch/>
        </p:blipFill>
        <p:spPr>
          <a:xfrm rot="10800000">
            <a:off x="3" y="-4275"/>
            <a:ext cx="9143997" cy="5155050"/>
          </a:xfrm>
          <a:prstGeom prst="rect">
            <a:avLst/>
          </a:prstGeom>
          <a:noFill/>
          <a:ln>
            <a:noFill/>
          </a:ln>
        </p:spPr>
      </p:pic>
      <p:sp>
        <p:nvSpPr>
          <p:cNvPr id="122" name="Google Shape;122;p61"/>
          <p:cNvSpPr txBox="1"/>
          <p:nvPr>
            <p:ph idx="1" type="body"/>
          </p:nvPr>
        </p:nvSpPr>
        <p:spPr>
          <a:xfrm>
            <a:off x="817200" y="3848400"/>
            <a:ext cx="2293200" cy="2448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123" name="Google Shape;123;p61"/>
          <p:cNvSpPr txBox="1"/>
          <p:nvPr>
            <p:ph idx="2" type="body"/>
          </p:nvPr>
        </p:nvSpPr>
        <p:spPr>
          <a:xfrm>
            <a:off x="817200" y="3366000"/>
            <a:ext cx="1706400" cy="2952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Font typeface="Work Sans Medium"/>
              <a:buChar char="↗"/>
              <a:defRPr sz="1200">
                <a:solidFill>
                  <a:schemeClr val="accent1"/>
                </a:solidFill>
                <a:latin typeface="Work Sans Medium"/>
                <a:ea typeface="Work Sans Medium"/>
                <a:cs typeface="Work Sans Medium"/>
                <a:sym typeface="Work Sans Medium"/>
              </a:defRPr>
            </a:lvl1pPr>
            <a:lvl2pPr indent="-304800" lvl="1" marL="914400" algn="l">
              <a:lnSpc>
                <a:spcPct val="100000"/>
              </a:lnSpc>
              <a:spcBef>
                <a:spcPts val="0"/>
              </a:spcBef>
              <a:spcAft>
                <a:spcPts val="0"/>
              </a:spcAft>
              <a:buClr>
                <a:schemeClr val="accent1"/>
              </a:buClr>
              <a:buSzPts val="1200"/>
              <a:buFont typeface="Work Sans Medium"/>
              <a:buChar char="◆"/>
              <a:defRPr sz="1200">
                <a:solidFill>
                  <a:schemeClr val="accent1"/>
                </a:solidFill>
                <a:latin typeface="Work Sans Medium"/>
                <a:ea typeface="Work Sans Medium"/>
                <a:cs typeface="Work Sans Medium"/>
                <a:sym typeface="Work Sans Medium"/>
              </a:defRPr>
            </a:lvl2pPr>
            <a:lvl3pPr indent="-304800" lvl="2" marL="1371600" algn="l">
              <a:lnSpc>
                <a:spcPct val="100000"/>
              </a:lnSpc>
              <a:spcBef>
                <a:spcPts val="0"/>
              </a:spcBef>
              <a:spcAft>
                <a:spcPts val="0"/>
              </a:spcAft>
              <a:buClr>
                <a:schemeClr val="accent1"/>
              </a:buClr>
              <a:buSzPts val="1200"/>
              <a:buFont typeface="Work Sans Medium"/>
              <a:buChar char="●"/>
              <a:defRPr sz="1200">
                <a:solidFill>
                  <a:schemeClr val="accent1"/>
                </a:solidFill>
                <a:latin typeface="Work Sans Medium"/>
                <a:ea typeface="Work Sans Medium"/>
                <a:cs typeface="Work Sans Medium"/>
                <a:sym typeface="Work Sans Medium"/>
              </a:defRPr>
            </a:lvl3pPr>
            <a:lvl4pPr indent="-304800" lvl="3" marL="1828800" algn="l">
              <a:lnSpc>
                <a:spcPct val="100000"/>
              </a:lnSpc>
              <a:spcBef>
                <a:spcPts val="0"/>
              </a:spcBef>
              <a:spcAft>
                <a:spcPts val="0"/>
              </a:spcAft>
              <a:buClr>
                <a:schemeClr val="accent1"/>
              </a:buClr>
              <a:buSzPts val="1200"/>
              <a:buFont typeface="Work Sans Medium"/>
              <a:buChar char="○"/>
              <a:defRPr sz="1200">
                <a:solidFill>
                  <a:schemeClr val="accent1"/>
                </a:solidFill>
                <a:latin typeface="Work Sans Medium"/>
                <a:ea typeface="Work Sans Medium"/>
                <a:cs typeface="Work Sans Medium"/>
                <a:sym typeface="Work Sans Medium"/>
              </a:defRPr>
            </a:lvl4pPr>
            <a:lvl5pPr indent="-304800" lvl="4" marL="2286000" algn="l">
              <a:lnSpc>
                <a:spcPct val="100000"/>
              </a:lnSpc>
              <a:spcBef>
                <a:spcPts val="0"/>
              </a:spcBef>
              <a:spcAft>
                <a:spcPts val="0"/>
              </a:spcAft>
              <a:buClr>
                <a:schemeClr val="accent1"/>
              </a:buClr>
              <a:buSzPts val="1200"/>
              <a:buFont typeface="Work Sans Medium"/>
              <a:buChar char="◆"/>
              <a:defRPr sz="1200">
                <a:solidFill>
                  <a:schemeClr val="accent1"/>
                </a:solidFill>
                <a:latin typeface="Work Sans Medium"/>
                <a:ea typeface="Work Sans Medium"/>
                <a:cs typeface="Work Sans Medium"/>
                <a:sym typeface="Work Sans Medium"/>
              </a:defRPr>
            </a:lvl5pPr>
            <a:lvl6pPr indent="-304800" lvl="5" marL="2743200" algn="l">
              <a:lnSpc>
                <a:spcPct val="100000"/>
              </a:lnSpc>
              <a:spcBef>
                <a:spcPts val="0"/>
              </a:spcBef>
              <a:spcAft>
                <a:spcPts val="0"/>
              </a:spcAft>
              <a:buClr>
                <a:schemeClr val="accent1"/>
              </a:buClr>
              <a:buSzPts val="1200"/>
              <a:buFont typeface="Work Sans Medium"/>
              <a:buChar char="●"/>
              <a:defRPr sz="1200">
                <a:solidFill>
                  <a:schemeClr val="accent1"/>
                </a:solidFill>
                <a:latin typeface="Work Sans Medium"/>
                <a:ea typeface="Work Sans Medium"/>
                <a:cs typeface="Work Sans Medium"/>
                <a:sym typeface="Work Sans Medium"/>
              </a:defRPr>
            </a:lvl6pPr>
            <a:lvl7pPr indent="-304800" lvl="6" marL="3200400" algn="l">
              <a:lnSpc>
                <a:spcPct val="100000"/>
              </a:lnSpc>
              <a:spcBef>
                <a:spcPts val="0"/>
              </a:spcBef>
              <a:spcAft>
                <a:spcPts val="0"/>
              </a:spcAft>
              <a:buClr>
                <a:schemeClr val="accent1"/>
              </a:buClr>
              <a:buSzPts val="1200"/>
              <a:buFont typeface="Work Sans Medium"/>
              <a:buChar char="○"/>
              <a:defRPr sz="1200">
                <a:solidFill>
                  <a:schemeClr val="accent1"/>
                </a:solidFill>
                <a:latin typeface="Work Sans Medium"/>
                <a:ea typeface="Work Sans Medium"/>
                <a:cs typeface="Work Sans Medium"/>
                <a:sym typeface="Work Sans Medium"/>
              </a:defRPr>
            </a:lvl7pPr>
            <a:lvl8pPr indent="-304800" lvl="7" marL="3657600" algn="l">
              <a:lnSpc>
                <a:spcPct val="100000"/>
              </a:lnSpc>
              <a:spcBef>
                <a:spcPts val="0"/>
              </a:spcBef>
              <a:spcAft>
                <a:spcPts val="0"/>
              </a:spcAft>
              <a:buClr>
                <a:schemeClr val="accent1"/>
              </a:buClr>
              <a:buSzPts val="1200"/>
              <a:buFont typeface="Work Sans Medium"/>
              <a:buChar char="◆"/>
              <a:defRPr sz="1200">
                <a:solidFill>
                  <a:schemeClr val="accent1"/>
                </a:solidFill>
                <a:latin typeface="Work Sans Medium"/>
                <a:ea typeface="Work Sans Medium"/>
                <a:cs typeface="Work Sans Medium"/>
                <a:sym typeface="Work Sans Medium"/>
              </a:defRPr>
            </a:lvl8pPr>
            <a:lvl9pPr indent="-304800" lvl="8" marL="4114800" algn="l">
              <a:lnSpc>
                <a:spcPct val="100000"/>
              </a:lnSpc>
              <a:spcBef>
                <a:spcPts val="0"/>
              </a:spcBef>
              <a:spcAft>
                <a:spcPts val="0"/>
              </a:spcAft>
              <a:buClr>
                <a:schemeClr val="accent1"/>
              </a:buClr>
              <a:buSzPts val="1200"/>
              <a:buFont typeface="Work Sans Medium"/>
              <a:buChar char="●"/>
              <a:defRPr sz="1200">
                <a:solidFill>
                  <a:schemeClr val="accent1"/>
                </a:solidFill>
                <a:latin typeface="Work Sans Medium"/>
                <a:ea typeface="Work Sans Medium"/>
                <a:cs typeface="Work Sans Medium"/>
                <a:sym typeface="Work Sans Medium"/>
              </a:defRPr>
            </a:lvl9pPr>
          </a:lstStyle>
          <a:p/>
        </p:txBody>
      </p:sp>
      <p:sp>
        <p:nvSpPr>
          <p:cNvPr id="124" name="Google Shape;124;p61"/>
          <p:cNvSpPr txBox="1"/>
          <p:nvPr>
            <p:ph idx="3" type="body"/>
          </p:nvPr>
        </p:nvSpPr>
        <p:spPr>
          <a:xfrm>
            <a:off x="2577600" y="3376800"/>
            <a:ext cx="3315600" cy="2628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Font typeface="Work Sans Medium"/>
              <a:buChar char="↗"/>
              <a:defRPr sz="1100">
                <a:latin typeface="IBM Plex Serif"/>
                <a:ea typeface="IBM Plex Serif"/>
                <a:cs typeface="IBM Plex Serif"/>
                <a:sym typeface="IBM Plex Serif"/>
              </a:defRPr>
            </a:lvl1pPr>
            <a:lvl2pPr indent="-298450" lvl="1" marL="914400" algn="l">
              <a:lnSpc>
                <a:spcPct val="100000"/>
              </a:lnSpc>
              <a:spcBef>
                <a:spcPts val="0"/>
              </a:spcBef>
              <a:spcAft>
                <a:spcPts val="0"/>
              </a:spcAft>
              <a:buSzPts val="1100"/>
              <a:buFont typeface="IBM Plex Serif"/>
              <a:buChar char="◆"/>
              <a:defRPr sz="1100">
                <a:latin typeface="IBM Plex Serif"/>
                <a:ea typeface="IBM Plex Serif"/>
                <a:cs typeface="IBM Plex Serif"/>
                <a:sym typeface="IBM Plex Serif"/>
              </a:defRPr>
            </a:lvl2pPr>
            <a:lvl3pPr indent="-298450" lvl="2" marL="1371600" algn="l">
              <a:lnSpc>
                <a:spcPct val="100000"/>
              </a:lnSpc>
              <a:spcBef>
                <a:spcPts val="0"/>
              </a:spcBef>
              <a:spcAft>
                <a:spcPts val="0"/>
              </a:spcAft>
              <a:buSzPts val="1100"/>
              <a:buFont typeface="IBM Plex Serif"/>
              <a:buChar char="●"/>
              <a:defRPr sz="1100">
                <a:latin typeface="IBM Plex Serif"/>
                <a:ea typeface="IBM Plex Serif"/>
                <a:cs typeface="IBM Plex Serif"/>
                <a:sym typeface="IBM Plex Serif"/>
              </a:defRPr>
            </a:lvl3pPr>
            <a:lvl4pPr indent="-298450" lvl="3" marL="1828800" algn="l">
              <a:lnSpc>
                <a:spcPct val="100000"/>
              </a:lnSpc>
              <a:spcBef>
                <a:spcPts val="0"/>
              </a:spcBef>
              <a:spcAft>
                <a:spcPts val="0"/>
              </a:spcAft>
              <a:buSzPts val="1100"/>
              <a:buFont typeface="IBM Plex Serif"/>
              <a:buChar char="○"/>
              <a:defRPr sz="1100">
                <a:latin typeface="IBM Plex Serif"/>
                <a:ea typeface="IBM Plex Serif"/>
                <a:cs typeface="IBM Plex Serif"/>
                <a:sym typeface="IBM Plex Serif"/>
              </a:defRPr>
            </a:lvl4pPr>
            <a:lvl5pPr indent="-298450" lvl="4" marL="2286000" algn="l">
              <a:lnSpc>
                <a:spcPct val="100000"/>
              </a:lnSpc>
              <a:spcBef>
                <a:spcPts val="0"/>
              </a:spcBef>
              <a:spcAft>
                <a:spcPts val="0"/>
              </a:spcAft>
              <a:buSzPts val="1100"/>
              <a:buFont typeface="IBM Plex Serif"/>
              <a:buChar char="◆"/>
              <a:defRPr sz="1100">
                <a:latin typeface="IBM Plex Serif"/>
                <a:ea typeface="IBM Plex Serif"/>
                <a:cs typeface="IBM Plex Serif"/>
                <a:sym typeface="IBM Plex Serif"/>
              </a:defRPr>
            </a:lvl5pPr>
            <a:lvl6pPr indent="-298450" lvl="5" marL="2743200" algn="l">
              <a:lnSpc>
                <a:spcPct val="100000"/>
              </a:lnSpc>
              <a:spcBef>
                <a:spcPts val="0"/>
              </a:spcBef>
              <a:spcAft>
                <a:spcPts val="0"/>
              </a:spcAft>
              <a:buSzPts val="1100"/>
              <a:buFont typeface="IBM Plex Serif"/>
              <a:buChar char="●"/>
              <a:defRPr sz="1100">
                <a:latin typeface="IBM Plex Serif"/>
                <a:ea typeface="IBM Plex Serif"/>
                <a:cs typeface="IBM Plex Serif"/>
                <a:sym typeface="IBM Plex Serif"/>
              </a:defRPr>
            </a:lvl6pPr>
            <a:lvl7pPr indent="-298450" lvl="6" marL="3200400" algn="l">
              <a:lnSpc>
                <a:spcPct val="100000"/>
              </a:lnSpc>
              <a:spcBef>
                <a:spcPts val="0"/>
              </a:spcBef>
              <a:spcAft>
                <a:spcPts val="0"/>
              </a:spcAft>
              <a:buSzPts val="1100"/>
              <a:buFont typeface="IBM Plex Serif"/>
              <a:buChar char="○"/>
              <a:defRPr sz="1100">
                <a:latin typeface="IBM Plex Serif"/>
                <a:ea typeface="IBM Plex Serif"/>
                <a:cs typeface="IBM Plex Serif"/>
                <a:sym typeface="IBM Plex Serif"/>
              </a:defRPr>
            </a:lvl7pPr>
            <a:lvl8pPr indent="-298450" lvl="7" marL="3657600" algn="l">
              <a:lnSpc>
                <a:spcPct val="100000"/>
              </a:lnSpc>
              <a:spcBef>
                <a:spcPts val="0"/>
              </a:spcBef>
              <a:spcAft>
                <a:spcPts val="0"/>
              </a:spcAft>
              <a:buSzPts val="1100"/>
              <a:buFont typeface="IBM Plex Serif"/>
              <a:buChar char="◆"/>
              <a:defRPr sz="1100">
                <a:latin typeface="IBM Plex Serif"/>
                <a:ea typeface="IBM Plex Serif"/>
                <a:cs typeface="IBM Plex Serif"/>
                <a:sym typeface="IBM Plex Serif"/>
              </a:defRPr>
            </a:lvl8pPr>
            <a:lvl9pPr indent="-298450" lvl="8" marL="4114800" algn="l">
              <a:lnSpc>
                <a:spcPct val="100000"/>
              </a:lnSpc>
              <a:spcBef>
                <a:spcPts val="0"/>
              </a:spcBef>
              <a:spcAft>
                <a:spcPts val="0"/>
              </a:spcAft>
              <a:buSzPts val="1100"/>
              <a:buFont typeface="IBM Plex Serif"/>
              <a:buChar char="●"/>
              <a:defRPr sz="1100">
                <a:latin typeface="IBM Plex Serif"/>
                <a:ea typeface="IBM Plex Serif"/>
                <a:cs typeface="IBM Plex Serif"/>
                <a:sym typeface="IBM Plex Serif"/>
              </a:defRPr>
            </a:lvl9pPr>
          </a:lstStyle>
          <a:p/>
        </p:txBody>
      </p:sp>
      <p:cxnSp>
        <p:nvCxnSpPr>
          <p:cNvPr id="125" name="Google Shape;125;p61"/>
          <p:cNvCxnSpPr/>
          <p:nvPr/>
        </p:nvCxnSpPr>
        <p:spPr>
          <a:xfrm>
            <a:off x="815900" y="3753950"/>
            <a:ext cx="3839400" cy="0"/>
          </a:xfrm>
          <a:prstGeom prst="straightConnector1">
            <a:avLst/>
          </a:prstGeom>
          <a:noFill/>
          <a:ln cap="flat" cmpd="sng" w="9525">
            <a:solidFill>
              <a:srgbClr val="0E1138"/>
            </a:solidFill>
            <a:prstDash val="solid"/>
            <a:round/>
            <a:headEnd len="sm" w="sm" type="none"/>
            <a:tailEnd len="sm" w="sm" type="none"/>
          </a:ln>
        </p:spPr>
      </p:cxnSp>
      <p:sp>
        <p:nvSpPr>
          <p:cNvPr id="126" name="Google Shape;126;p61">
            <a:hlinkClick r:id="rId3"/>
          </p:cNvPr>
          <p:cNvSpPr txBox="1"/>
          <p:nvPr/>
        </p:nvSpPr>
        <p:spPr>
          <a:xfrm>
            <a:off x="815900" y="4102913"/>
            <a:ext cx="2293500" cy="3693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it" sz="1200" u="none" cap="none" strike="noStrike">
                <a:solidFill>
                  <a:schemeClr val="accent1"/>
                </a:solidFill>
                <a:latin typeface="Work Sans Medium"/>
                <a:ea typeface="Work Sans Medium"/>
                <a:cs typeface="Work Sans Medium"/>
                <a:sym typeface="Work Sans Medium"/>
              </a:rPr>
              <a:t>vedrai.com</a:t>
            </a:r>
            <a:endParaRPr b="0" i="0" sz="1200" u="none" cap="none" strike="noStrike">
              <a:solidFill>
                <a:schemeClr val="accent1"/>
              </a:solidFill>
              <a:latin typeface="Work Sans Medium"/>
              <a:ea typeface="Work Sans Medium"/>
              <a:cs typeface="Work Sans Medium"/>
              <a:sym typeface="Work Sans Medium"/>
            </a:endParaRPr>
          </a:p>
        </p:txBody>
      </p:sp>
      <p:pic>
        <p:nvPicPr>
          <p:cNvPr id="127" name="Google Shape;127;p61"/>
          <p:cNvPicPr preferRelativeResize="0"/>
          <p:nvPr/>
        </p:nvPicPr>
        <p:blipFill rotWithShape="1">
          <a:blip r:embed="rId4">
            <a:alphaModFix/>
          </a:blip>
          <a:srcRect b="0" l="0" r="0" t="0"/>
          <a:stretch/>
        </p:blipFill>
        <p:spPr>
          <a:xfrm>
            <a:off x="674300" y="1433200"/>
            <a:ext cx="3989375" cy="732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Copertina + img (negativo)" type="title">
  <p:cSld name="TITLE">
    <p:spTree>
      <p:nvGrpSpPr>
        <p:cNvPr id="128" name="Shape 128"/>
        <p:cNvGrpSpPr/>
        <p:nvPr/>
      </p:nvGrpSpPr>
      <p:grpSpPr>
        <a:xfrm>
          <a:off x="0" y="0"/>
          <a:ext cx="0" cy="0"/>
          <a:chOff x="0" y="0"/>
          <a:chExt cx="0" cy="0"/>
        </a:xfrm>
      </p:grpSpPr>
      <p:pic>
        <p:nvPicPr>
          <p:cNvPr id="129" name="Google Shape;129;p62"/>
          <p:cNvPicPr preferRelativeResize="0"/>
          <p:nvPr/>
        </p:nvPicPr>
        <p:blipFill rotWithShape="1">
          <a:blip r:embed="rId2">
            <a:alphaModFix/>
          </a:blip>
          <a:srcRect b="0" l="0" r="0" t="0"/>
          <a:stretch/>
        </p:blipFill>
        <p:spPr>
          <a:xfrm>
            <a:off x="0" y="0"/>
            <a:ext cx="9144003" cy="5143501"/>
          </a:xfrm>
          <a:prstGeom prst="rect">
            <a:avLst/>
          </a:prstGeom>
          <a:noFill/>
          <a:ln>
            <a:noFill/>
          </a:ln>
        </p:spPr>
      </p:pic>
      <p:cxnSp>
        <p:nvCxnSpPr>
          <p:cNvPr id="130" name="Google Shape;130;p62"/>
          <p:cNvCxnSpPr/>
          <p:nvPr/>
        </p:nvCxnSpPr>
        <p:spPr>
          <a:xfrm rot="10800000">
            <a:off x="674475" y="2571750"/>
            <a:ext cx="4825500" cy="0"/>
          </a:xfrm>
          <a:prstGeom prst="straightConnector1">
            <a:avLst/>
          </a:prstGeom>
          <a:noFill/>
          <a:ln cap="flat" cmpd="sng" w="9525">
            <a:solidFill>
              <a:srgbClr val="FFFFFF"/>
            </a:solidFill>
            <a:prstDash val="solid"/>
            <a:round/>
            <a:headEnd len="sm" w="sm" type="none"/>
            <a:tailEnd len="sm" w="sm" type="none"/>
          </a:ln>
        </p:spPr>
      </p:cxnSp>
      <p:sp>
        <p:nvSpPr>
          <p:cNvPr id="131" name="Google Shape;131;p62"/>
          <p:cNvSpPr txBox="1"/>
          <p:nvPr>
            <p:ph type="title"/>
          </p:nvPr>
        </p:nvSpPr>
        <p:spPr>
          <a:xfrm>
            <a:off x="690075" y="2841700"/>
            <a:ext cx="4659000" cy="824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700"/>
              <a:buNone/>
              <a:defRPr sz="2700">
                <a:solidFill>
                  <a:schemeClr val="lt1"/>
                </a:solidFill>
              </a:defRPr>
            </a:lvl1pPr>
            <a:lvl2pPr lvl="1"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2pPr>
            <a:lvl3pPr lvl="2"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3pPr>
            <a:lvl4pPr lvl="3"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4pPr>
            <a:lvl5pPr lvl="4"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5pPr>
            <a:lvl6pPr lvl="5"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6pPr>
            <a:lvl7pPr lvl="6"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7pPr>
            <a:lvl8pPr lvl="7"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8pPr>
            <a:lvl9pPr lvl="8"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9pPr>
          </a:lstStyle>
          <a:p/>
        </p:txBody>
      </p:sp>
      <p:sp>
        <p:nvSpPr>
          <p:cNvPr id="132" name="Google Shape;132;p62"/>
          <p:cNvSpPr/>
          <p:nvPr>
            <p:ph idx="2" type="pic"/>
          </p:nvPr>
        </p:nvSpPr>
        <p:spPr>
          <a:xfrm>
            <a:off x="6093425" y="0"/>
            <a:ext cx="3052200" cy="5143500"/>
          </a:xfrm>
          <a:prstGeom prst="rect">
            <a:avLst/>
          </a:prstGeom>
          <a:noFill/>
          <a:ln>
            <a:noFill/>
          </a:ln>
        </p:spPr>
      </p:sp>
      <p:pic>
        <p:nvPicPr>
          <p:cNvPr id="133" name="Google Shape;133;p62"/>
          <p:cNvPicPr preferRelativeResize="0"/>
          <p:nvPr/>
        </p:nvPicPr>
        <p:blipFill rotWithShape="1">
          <a:blip r:embed="rId3">
            <a:alphaModFix/>
          </a:blip>
          <a:srcRect b="0" l="0" r="0" t="0"/>
          <a:stretch/>
        </p:blipFill>
        <p:spPr>
          <a:xfrm>
            <a:off x="674400" y="1429774"/>
            <a:ext cx="3989375" cy="73219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Copertina (negativo)" type="secHead">
  <p:cSld name="SECTION_HEADER">
    <p:spTree>
      <p:nvGrpSpPr>
        <p:cNvPr id="134" name="Shape 134"/>
        <p:cNvGrpSpPr/>
        <p:nvPr/>
      </p:nvGrpSpPr>
      <p:grpSpPr>
        <a:xfrm>
          <a:off x="0" y="0"/>
          <a:ext cx="0" cy="0"/>
          <a:chOff x="0" y="0"/>
          <a:chExt cx="0" cy="0"/>
        </a:xfrm>
      </p:grpSpPr>
      <p:pic>
        <p:nvPicPr>
          <p:cNvPr id="135" name="Google Shape;135;p63"/>
          <p:cNvPicPr preferRelativeResize="0"/>
          <p:nvPr/>
        </p:nvPicPr>
        <p:blipFill rotWithShape="1">
          <a:blip r:embed="rId2">
            <a:alphaModFix/>
          </a:blip>
          <a:srcRect b="0" l="0" r="0" t="0"/>
          <a:stretch/>
        </p:blipFill>
        <p:spPr>
          <a:xfrm rot="10800000">
            <a:off x="3" y="-4275"/>
            <a:ext cx="9143997" cy="5155050"/>
          </a:xfrm>
          <a:prstGeom prst="rect">
            <a:avLst/>
          </a:prstGeom>
          <a:noFill/>
          <a:ln>
            <a:noFill/>
          </a:ln>
        </p:spPr>
      </p:pic>
      <p:cxnSp>
        <p:nvCxnSpPr>
          <p:cNvPr id="136" name="Google Shape;136;p63"/>
          <p:cNvCxnSpPr/>
          <p:nvPr/>
        </p:nvCxnSpPr>
        <p:spPr>
          <a:xfrm rot="10800000">
            <a:off x="674300" y="2571750"/>
            <a:ext cx="7801200" cy="0"/>
          </a:xfrm>
          <a:prstGeom prst="straightConnector1">
            <a:avLst/>
          </a:prstGeom>
          <a:noFill/>
          <a:ln cap="flat" cmpd="sng" w="9525">
            <a:solidFill>
              <a:srgbClr val="FFFFFF"/>
            </a:solidFill>
            <a:prstDash val="solid"/>
            <a:round/>
            <a:headEnd len="sm" w="sm" type="none"/>
            <a:tailEnd len="sm" w="sm" type="none"/>
          </a:ln>
        </p:spPr>
      </p:cxnSp>
      <p:sp>
        <p:nvSpPr>
          <p:cNvPr id="137" name="Google Shape;137;p63"/>
          <p:cNvSpPr txBox="1"/>
          <p:nvPr>
            <p:ph type="title"/>
          </p:nvPr>
        </p:nvSpPr>
        <p:spPr>
          <a:xfrm>
            <a:off x="674400" y="2830900"/>
            <a:ext cx="5675400" cy="1084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200"/>
              <a:buNone/>
              <a:defRPr sz="3200">
                <a:solidFill>
                  <a:schemeClr val="lt1"/>
                </a:solidFill>
              </a:defRPr>
            </a:lvl1pPr>
            <a:lvl2pPr lvl="1"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2pPr>
            <a:lvl3pPr lvl="2"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3pPr>
            <a:lvl4pPr lvl="3"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4pPr>
            <a:lvl5pPr lvl="4"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5pPr>
            <a:lvl6pPr lvl="5"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6pPr>
            <a:lvl7pPr lvl="6"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7pPr>
            <a:lvl8pPr lvl="7"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8pPr>
            <a:lvl9pPr lvl="8"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9pPr>
          </a:lstStyle>
          <a:p/>
        </p:txBody>
      </p:sp>
      <p:pic>
        <p:nvPicPr>
          <p:cNvPr id="138" name="Google Shape;138;p63"/>
          <p:cNvPicPr preferRelativeResize="0"/>
          <p:nvPr/>
        </p:nvPicPr>
        <p:blipFill rotWithShape="1">
          <a:blip r:embed="rId3">
            <a:alphaModFix/>
          </a:blip>
          <a:srcRect b="0" l="0" r="0" t="0"/>
          <a:stretch/>
        </p:blipFill>
        <p:spPr>
          <a:xfrm>
            <a:off x="674400" y="1429774"/>
            <a:ext cx="3989375" cy="73219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pertina + img (positivo)" type="tx">
  <p:cSld name="TITLE_AND_BODY">
    <p:spTree>
      <p:nvGrpSpPr>
        <p:cNvPr id="139" name="Shape 139"/>
        <p:cNvGrpSpPr/>
        <p:nvPr/>
      </p:nvGrpSpPr>
      <p:grpSpPr>
        <a:xfrm>
          <a:off x="0" y="0"/>
          <a:ext cx="0" cy="0"/>
          <a:chOff x="0" y="0"/>
          <a:chExt cx="0" cy="0"/>
        </a:xfrm>
      </p:grpSpPr>
      <p:pic>
        <p:nvPicPr>
          <p:cNvPr id="140" name="Google Shape;140;p64"/>
          <p:cNvPicPr preferRelativeResize="0"/>
          <p:nvPr/>
        </p:nvPicPr>
        <p:blipFill rotWithShape="1">
          <a:blip r:embed="rId2">
            <a:alphaModFix amt="10000"/>
          </a:blip>
          <a:srcRect b="0" l="0" r="0" t="0"/>
          <a:stretch/>
        </p:blipFill>
        <p:spPr>
          <a:xfrm>
            <a:off x="0" y="0"/>
            <a:ext cx="9144003" cy="5143501"/>
          </a:xfrm>
          <a:prstGeom prst="rect">
            <a:avLst/>
          </a:prstGeom>
          <a:noFill/>
          <a:ln>
            <a:noFill/>
          </a:ln>
        </p:spPr>
      </p:pic>
      <p:pic>
        <p:nvPicPr>
          <p:cNvPr id="141" name="Google Shape;141;p64"/>
          <p:cNvPicPr preferRelativeResize="0"/>
          <p:nvPr/>
        </p:nvPicPr>
        <p:blipFill rotWithShape="1">
          <a:blip r:embed="rId3">
            <a:alphaModFix/>
          </a:blip>
          <a:srcRect b="0" l="0" r="0" t="0"/>
          <a:stretch/>
        </p:blipFill>
        <p:spPr>
          <a:xfrm>
            <a:off x="674300" y="1433200"/>
            <a:ext cx="3989375" cy="732200"/>
          </a:xfrm>
          <a:prstGeom prst="rect">
            <a:avLst/>
          </a:prstGeom>
          <a:noFill/>
          <a:ln>
            <a:noFill/>
          </a:ln>
        </p:spPr>
      </p:pic>
      <p:sp>
        <p:nvSpPr>
          <p:cNvPr id="142" name="Google Shape;142;p64"/>
          <p:cNvSpPr/>
          <p:nvPr>
            <p:ph idx="2" type="pic"/>
          </p:nvPr>
        </p:nvSpPr>
        <p:spPr>
          <a:xfrm>
            <a:off x="6093425" y="0"/>
            <a:ext cx="3052200" cy="5143500"/>
          </a:xfrm>
          <a:prstGeom prst="rect">
            <a:avLst/>
          </a:prstGeom>
          <a:noFill/>
          <a:ln>
            <a:noFill/>
          </a:ln>
        </p:spPr>
      </p:sp>
      <p:cxnSp>
        <p:nvCxnSpPr>
          <p:cNvPr id="143" name="Google Shape;143;p64"/>
          <p:cNvCxnSpPr/>
          <p:nvPr/>
        </p:nvCxnSpPr>
        <p:spPr>
          <a:xfrm rot="10800000">
            <a:off x="674475" y="2571750"/>
            <a:ext cx="4825500" cy="0"/>
          </a:xfrm>
          <a:prstGeom prst="straightConnector1">
            <a:avLst/>
          </a:prstGeom>
          <a:noFill/>
          <a:ln cap="flat" cmpd="sng" w="9525">
            <a:solidFill>
              <a:srgbClr val="0E1138"/>
            </a:solidFill>
            <a:prstDash val="solid"/>
            <a:round/>
            <a:headEnd len="sm" w="sm" type="none"/>
            <a:tailEnd len="sm" w="sm" type="none"/>
          </a:ln>
        </p:spPr>
      </p:cxnSp>
      <p:sp>
        <p:nvSpPr>
          <p:cNvPr id="144" name="Google Shape;144;p64"/>
          <p:cNvSpPr txBox="1"/>
          <p:nvPr>
            <p:ph type="title"/>
          </p:nvPr>
        </p:nvSpPr>
        <p:spPr>
          <a:xfrm>
            <a:off x="690075" y="2841700"/>
            <a:ext cx="4659000" cy="824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0E1138"/>
              </a:buClr>
              <a:buSzPts val="2700"/>
              <a:buNone/>
              <a:defRPr sz="2700">
                <a:solidFill>
                  <a:srgbClr val="0E1138"/>
                </a:solidFill>
              </a:defRPr>
            </a:lvl1pPr>
            <a:lvl2pPr lvl="1"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2pPr>
            <a:lvl3pPr lvl="2"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3pPr>
            <a:lvl4pPr lvl="3"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4pPr>
            <a:lvl5pPr lvl="4"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5pPr>
            <a:lvl6pPr lvl="5"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6pPr>
            <a:lvl7pPr lvl="6"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7pPr>
            <a:lvl8pPr lvl="7"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8pPr>
            <a:lvl9pPr lvl="8" algn="l">
              <a:lnSpc>
                <a:spcPct val="100000"/>
              </a:lnSpc>
              <a:spcBef>
                <a:spcPts val="0"/>
              </a:spcBef>
              <a:spcAft>
                <a:spcPts val="0"/>
              </a:spcAft>
              <a:buClr>
                <a:schemeClr val="lt1"/>
              </a:buClr>
              <a:buSzPts val="2700"/>
              <a:buFont typeface="Work Sans Medium"/>
              <a:buNone/>
              <a:defRPr sz="2700">
                <a:solidFill>
                  <a:schemeClr val="lt1"/>
                </a:solidFill>
                <a:latin typeface="Work Sans Medium"/>
                <a:ea typeface="Work Sans Medium"/>
                <a:cs typeface="Work Sans Medium"/>
                <a:sym typeface="Work Sans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itolo capitolo (negativo)" type="titleOnly">
  <p:cSld name="TITLE_ONLY">
    <p:spTree>
      <p:nvGrpSpPr>
        <p:cNvPr id="145" name="Shape 145"/>
        <p:cNvGrpSpPr/>
        <p:nvPr/>
      </p:nvGrpSpPr>
      <p:grpSpPr>
        <a:xfrm>
          <a:off x="0" y="0"/>
          <a:ext cx="0" cy="0"/>
          <a:chOff x="0" y="0"/>
          <a:chExt cx="0" cy="0"/>
        </a:xfrm>
      </p:grpSpPr>
      <p:pic>
        <p:nvPicPr>
          <p:cNvPr id="146" name="Google Shape;146;p65"/>
          <p:cNvPicPr preferRelativeResize="0"/>
          <p:nvPr/>
        </p:nvPicPr>
        <p:blipFill rotWithShape="1">
          <a:blip r:embed="rId2">
            <a:alphaModFix/>
          </a:blip>
          <a:srcRect b="0" l="0" r="0" t="0"/>
          <a:stretch/>
        </p:blipFill>
        <p:spPr>
          <a:xfrm rot="10800000">
            <a:off x="0" y="0"/>
            <a:ext cx="9144003" cy="5143501"/>
          </a:xfrm>
          <a:prstGeom prst="rect">
            <a:avLst/>
          </a:prstGeom>
          <a:noFill/>
          <a:ln>
            <a:noFill/>
          </a:ln>
        </p:spPr>
      </p:pic>
      <p:cxnSp>
        <p:nvCxnSpPr>
          <p:cNvPr id="147" name="Google Shape;147;p65"/>
          <p:cNvCxnSpPr/>
          <p:nvPr/>
        </p:nvCxnSpPr>
        <p:spPr>
          <a:xfrm rot="10800000">
            <a:off x="2979600" y="421050"/>
            <a:ext cx="0" cy="4218300"/>
          </a:xfrm>
          <a:prstGeom prst="straightConnector1">
            <a:avLst/>
          </a:prstGeom>
          <a:noFill/>
          <a:ln cap="flat" cmpd="sng" w="9525">
            <a:solidFill>
              <a:srgbClr val="FFFFFF"/>
            </a:solidFill>
            <a:prstDash val="solid"/>
            <a:round/>
            <a:headEnd len="sm" w="sm" type="none"/>
            <a:tailEnd len="sm" w="sm" type="none"/>
          </a:ln>
        </p:spPr>
      </p:cxnSp>
      <p:sp>
        <p:nvSpPr>
          <p:cNvPr id="148" name="Google Shape;148;p65"/>
          <p:cNvSpPr txBox="1"/>
          <p:nvPr>
            <p:ph type="title"/>
          </p:nvPr>
        </p:nvSpPr>
        <p:spPr>
          <a:xfrm>
            <a:off x="3401650" y="1829230"/>
            <a:ext cx="4311000" cy="1484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None/>
              <a:defRPr sz="3200">
                <a:solidFill>
                  <a:schemeClr val="lt1"/>
                </a:solidFill>
              </a:defRPr>
            </a:lvl1pPr>
            <a:lvl2pPr lvl="1"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2pPr>
            <a:lvl3pPr lvl="2"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3pPr>
            <a:lvl4pPr lvl="3"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4pPr>
            <a:lvl5pPr lvl="4"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5pPr>
            <a:lvl6pPr lvl="5"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6pPr>
            <a:lvl7pPr lvl="6"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7pPr>
            <a:lvl8pPr lvl="7"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8pPr>
            <a:lvl9pPr lvl="8"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9pPr>
          </a:lstStyle>
          <a:p/>
        </p:txBody>
      </p:sp>
      <p:pic>
        <p:nvPicPr>
          <p:cNvPr id="149" name="Google Shape;149;p65"/>
          <p:cNvPicPr preferRelativeResize="0"/>
          <p:nvPr/>
        </p:nvPicPr>
        <p:blipFill rotWithShape="1">
          <a:blip r:embed="rId3">
            <a:alphaModFix/>
          </a:blip>
          <a:srcRect b="37142" l="0" r="0" t="0"/>
          <a:stretch/>
        </p:blipFill>
        <p:spPr>
          <a:xfrm>
            <a:off x="360000" y="4772003"/>
            <a:ext cx="738463" cy="144000"/>
          </a:xfrm>
          <a:prstGeom prst="rect">
            <a:avLst/>
          </a:prstGeom>
          <a:noFill/>
          <a:ln>
            <a:noFill/>
          </a:ln>
        </p:spPr>
      </p:pic>
      <p:sp>
        <p:nvSpPr>
          <p:cNvPr id="150" name="Google Shape;150;p65"/>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rgbClr val="FFFFFF"/>
                </a:solidFill>
                <a:latin typeface="Work Sans Light"/>
                <a:ea typeface="Work Sans Light"/>
                <a:cs typeface="Work Sans Light"/>
                <a:sym typeface="Work Sans Light"/>
              </a:rPr>
              <a:t>COPYRIGHT VEDRAI</a:t>
            </a:r>
            <a:r>
              <a:rPr b="0" baseline="30000" i="0" lang="it" sz="500" u="none" cap="none" strike="noStrike">
                <a:solidFill>
                  <a:srgbClr val="FFFFFF"/>
                </a:solidFill>
                <a:latin typeface="Work Sans Light"/>
                <a:ea typeface="Work Sans Light"/>
                <a:cs typeface="Work Sans Light"/>
                <a:sym typeface="Work Sans Light"/>
              </a:rPr>
              <a:t>®</a:t>
            </a:r>
            <a:r>
              <a:rPr b="0" i="0" lang="it" sz="500" u="none" cap="none" strike="noStrike">
                <a:solidFill>
                  <a:srgbClr val="FFFFFF"/>
                </a:solidFill>
                <a:latin typeface="Work Sans Light"/>
                <a:ea typeface="Work Sans Light"/>
                <a:cs typeface="Work Sans Light"/>
                <a:sym typeface="Work Sans Light"/>
              </a:rPr>
              <a:t> 2025</a:t>
            </a:r>
            <a:endParaRPr b="0" i="0" sz="500" u="none" cap="none" strike="noStrike">
              <a:solidFill>
                <a:srgbClr val="FFFFFF"/>
              </a:solidFill>
              <a:latin typeface="Work Sans Light"/>
              <a:ea typeface="Work Sans Light"/>
              <a:cs typeface="Work Sans Light"/>
              <a:sym typeface="Work Sans Light"/>
            </a:endParaRPr>
          </a:p>
        </p:txBody>
      </p:sp>
      <p:sp>
        <p:nvSpPr>
          <p:cNvPr id="151" name="Google Shape;151;p65"/>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FFFFFF"/>
                </a:solidFill>
                <a:latin typeface="Work Sans Light"/>
                <a:ea typeface="Work Sans Light"/>
                <a:cs typeface="Work Sans Light"/>
                <a:sym typeface="Work Sans Light"/>
              </a:rPr>
              <a:t>‹#›</a:t>
            </a:fld>
            <a:endParaRPr b="0" i="0" sz="500" u="none" cap="none" strike="noStrike">
              <a:solidFill>
                <a:srgbClr val="FFFFFF"/>
              </a:solidFill>
              <a:latin typeface="Work Sans Light"/>
              <a:ea typeface="Work Sans Light"/>
              <a:cs typeface="Work Sans Light"/>
              <a:sym typeface="Work Sans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itolo capitolo (positivo)">
  <p:cSld name="TITLE_ONLY_1">
    <p:spTree>
      <p:nvGrpSpPr>
        <p:cNvPr id="152" name="Shape 152"/>
        <p:cNvGrpSpPr/>
        <p:nvPr/>
      </p:nvGrpSpPr>
      <p:grpSpPr>
        <a:xfrm>
          <a:off x="0" y="0"/>
          <a:ext cx="0" cy="0"/>
          <a:chOff x="0" y="0"/>
          <a:chExt cx="0" cy="0"/>
        </a:xfrm>
      </p:grpSpPr>
      <p:pic>
        <p:nvPicPr>
          <p:cNvPr id="153" name="Google Shape;153;p66"/>
          <p:cNvPicPr preferRelativeResize="0"/>
          <p:nvPr/>
        </p:nvPicPr>
        <p:blipFill rotWithShape="1">
          <a:blip r:embed="rId2">
            <a:alphaModFix amt="20000"/>
          </a:blip>
          <a:srcRect b="0" l="0" r="0" t="0"/>
          <a:stretch/>
        </p:blipFill>
        <p:spPr>
          <a:xfrm rot="10800000">
            <a:off x="-2" y="-4549"/>
            <a:ext cx="9152077" cy="5148049"/>
          </a:xfrm>
          <a:prstGeom prst="rect">
            <a:avLst/>
          </a:prstGeom>
          <a:noFill/>
          <a:ln>
            <a:noFill/>
          </a:ln>
        </p:spPr>
      </p:pic>
      <p:cxnSp>
        <p:nvCxnSpPr>
          <p:cNvPr id="154" name="Google Shape;154;p66"/>
          <p:cNvCxnSpPr/>
          <p:nvPr/>
        </p:nvCxnSpPr>
        <p:spPr>
          <a:xfrm rot="10800000">
            <a:off x="2979600" y="421050"/>
            <a:ext cx="0" cy="4218300"/>
          </a:xfrm>
          <a:prstGeom prst="straightConnector1">
            <a:avLst/>
          </a:prstGeom>
          <a:noFill/>
          <a:ln cap="flat" cmpd="sng" w="9525">
            <a:solidFill>
              <a:srgbClr val="0E1138"/>
            </a:solidFill>
            <a:prstDash val="solid"/>
            <a:round/>
            <a:headEnd len="sm" w="sm" type="none"/>
            <a:tailEnd len="sm" w="sm" type="none"/>
          </a:ln>
        </p:spPr>
      </p:cxnSp>
      <p:sp>
        <p:nvSpPr>
          <p:cNvPr id="155" name="Google Shape;155;p66"/>
          <p:cNvSpPr txBox="1"/>
          <p:nvPr>
            <p:ph type="title"/>
          </p:nvPr>
        </p:nvSpPr>
        <p:spPr>
          <a:xfrm>
            <a:off x="3401650" y="1829230"/>
            <a:ext cx="4311000" cy="1484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1D1C3C"/>
              </a:buClr>
              <a:buSzPts val="3200"/>
              <a:buNone/>
              <a:defRPr sz="3200">
                <a:solidFill>
                  <a:srgbClr val="1D1C3C"/>
                </a:solidFill>
              </a:defRPr>
            </a:lvl1pPr>
            <a:lvl2pPr lvl="1"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2pPr>
            <a:lvl3pPr lvl="2"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3pPr>
            <a:lvl4pPr lvl="3"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4pPr>
            <a:lvl5pPr lvl="4"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5pPr>
            <a:lvl6pPr lvl="5"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6pPr>
            <a:lvl7pPr lvl="6"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7pPr>
            <a:lvl8pPr lvl="7"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8pPr>
            <a:lvl9pPr lvl="8"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9pPr>
          </a:lstStyle>
          <a:p/>
        </p:txBody>
      </p:sp>
      <p:sp>
        <p:nvSpPr>
          <p:cNvPr id="156" name="Google Shape;156;p66"/>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chemeClr val="dk1"/>
                </a:solidFill>
                <a:latin typeface="Work Sans Light"/>
                <a:ea typeface="Work Sans Light"/>
                <a:cs typeface="Work Sans Light"/>
                <a:sym typeface="Work Sans Light"/>
              </a:rPr>
              <a:t>COPYRIGHT VEDRAI</a:t>
            </a:r>
            <a:r>
              <a:rPr b="0" baseline="30000" i="0" lang="it" sz="500" u="none" cap="none" strike="noStrike">
                <a:solidFill>
                  <a:schemeClr val="dk1"/>
                </a:solidFill>
                <a:latin typeface="Work Sans Light"/>
                <a:ea typeface="Work Sans Light"/>
                <a:cs typeface="Work Sans Light"/>
                <a:sym typeface="Work Sans Light"/>
              </a:rPr>
              <a:t>®</a:t>
            </a:r>
            <a:r>
              <a:rPr b="0" i="0" lang="it" sz="500" u="none" cap="none" strike="noStrike">
                <a:solidFill>
                  <a:schemeClr val="dk1"/>
                </a:solidFill>
                <a:latin typeface="Work Sans Light"/>
                <a:ea typeface="Work Sans Light"/>
                <a:cs typeface="Work Sans Light"/>
                <a:sym typeface="Work Sans Light"/>
              </a:rPr>
              <a:t> 2025</a:t>
            </a:r>
            <a:endParaRPr b="0" i="0" sz="500" u="none" cap="none" strike="noStrike">
              <a:solidFill>
                <a:schemeClr val="dk1"/>
              </a:solidFill>
              <a:latin typeface="Work Sans Light"/>
              <a:ea typeface="Work Sans Light"/>
              <a:cs typeface="Work Sans Light"/>
              <a:sym typeface="Work Sans Light"/>
            </a:endParaRPr>
          </a:p>
        </p:txBody>
      </p:sp>
      <p:sp>
        <p:nvSpPr>
          <p:cNvPr id="157" name="Google Shape;157;p66"/>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0E1138"/>
                </a:solidFill>
                <a:latin typeface="Work Sans Light"/>
                <a:ea typeface="Work Sans Light"/>
                <a:cs typeface="Work Sans Light"/>
                <a:sym typeface="Work Sans Light"/>
              </a:rPr>
              <a:t>‹#›</a:t>
            </a:fld>
            <a:endParaRPr b="0" i="0" sz="500" u="none" cap="none" strike="noStrike">
              <a:solidFill>
                <a:srgbClr val="0E1138"/>
              </a:solidFill>
              <a:latin typeface="Work Sans Light"/>
              <a:ea typeface="Work Sans Light"/>
              <a:cs typeface="Work Sans Light"/>
              <a:sym typeface="Work Sans Light"/>
            </a:endParaRPr>
          </a:p>
        </p:txBody>
      </p:sp>
      <p:pic>
        <p:nvPicPr>
          <p:cNvPr id="158" name="Google Shape;158;p66"/>
          <p:cNvPicPr preferRelativeResize="0"/>
          <p:nvPr/>
        </p:nvPicPr>
        <p:blipFill rotWithShape="1">
          <a:blip r:embed="rId3">
            <a:alphaModFix/>
          </a:blip>
          <a:srcRect b="0" l="0" r="0" t="0"/>
          <a:stretch/>
        </p:blipFill>
        <p:spPr>
          <a:xfrm>
            <a:off x="366406" y="4773625"/>
            <a:ext cx="725664" cy="140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itolo capitolo (positivo)">
  <p:cSld name="ONE_COLUMN_TEXT_1">
    <p:spTree>
      <p:nvGrpSpPr>
        <p:cNvPr id="159" name="Shape 159"/>
        <p:cNvGrpSpPr/>
        <p:nvPr/>
      </p:nvGrpSpPr>
      <p:grpSpPr>
        <a:xfrm>
          <a:off x="0" y="0"/>
          <a:ext cx="0" cy="0"/>
          <a:chOff x="0" y="0"/>
          <a:chExt cx="0" cy="0"/>
        </a:xfrm>
      </p:grpSpPr>
      <p:pic>
        <p:nvPicPr>
          <p:cNvPr id="160" name="Google Shape;160;p67"/>
          <p:cNvPicPr preferRelativeResize="0"/>
          <p:nvPr/>
        </p:nvPicPr>
        <p:blipFill rotWithShape="1">
          <a:blip r:embed="rId2">
            <a:alphaModFix amt="20000"/>
          </a:blip>
          <a:srcRect b="0" l="0" r="0" t="0"/>
          <a:stretch/>
        </p:blipFill>
        <p:spPr>
          <a:xfrm rot="10800000">
            <a:off x="0" y="0"/>
            <a:ext cx="9144003" cy="5143501"/>
          </a:xfrm>
          <a:prstGeom prst="rect">
            <a:avLst/>
          </a:prstGeom>
          <a:noFill/>
          <a:ln>
            <a:noFill/>
          </a:ln>
        </p:spPr>
      </p:pic>
      <p:sp>
        <p:nvSpPr>
          <p:cNvPr id="161" name="Google Shape;161;p67"/>
          <p:cNvSpPr txBox="1"/>
          <p:nvPr/>
        </p:nvSpPr>
        <p:spPr>
          <a:xfrm>
            <a:off x="674300" y="2906600"/>
            <a:ext cx="366900" cy="474300"/>
          </a:xfrm>
          <a:prstGeom prst="rect">
            <a:avLst/>
          </a:prstGeom>
          <a:noFill/>
          <a:ln>
            <a:noFill/>
          </a:ln>
        </p:spPr>
        <p:txBody>
          <a:bodyPr anchorCtr="0" anchor="t" bIns="90000" lIns="0" spcFirstLastPara="1" rIns="90000" wrap="square" tIns="0">
            <a:noAutofit/>
          </a:bodyPr>
          <a:lstStyle/>
          <a:p>
            <a:pPr indent="-433600" lvl="0" marL="482400" marR="0" rtl="0" algn="l">
              <a:lnSpc>
                <a:spcPct val="100000"/>
              </a:lnSpc>
              <a:spcBef>
                <a:spcPts val="0"/>
              </a:spcBef>
              <a:spcAft>
                <a:spcPts val="0"/>
              </a:spcAft>
              <a:buClr>
                <a:schemeClr val="accent1"/>
              </a:buClr>
              <a:buSzPts val="3200"/>
              <a:buFont typeface="Work Sans Light"/>
              <a:buChar char="↗"/>
            </a:pPr>
            <a:r>
              <a:t/>
            </a:r>
            <a:endParaRPr b="0" i="0" sz="3200" u="none" cap="none" strike="noStrike">
              <a:solidFill>
                <a:srgbClr val="FFFFFF"/>
              </a:solidFill>
              <a:latin typeface="IBM Plex Serif Light"/>
              <a:ea typeface="IBM Plex Serif Light"/>
              <a:cs typeface="IBM Plex Serif Light"/>
              <a:sym typeface="IBM Plex Serif Light"/>
            </a:endParaRPr>
          </a:p>
        </p:txBody>
      </p:sp>
      <p:cxnSp>
        <p:nvCxnSpPr>
          <p:cNvPr id="162" name="Google Shape;162;p67"/>
          <p:cNvCxnSpPr/>
          <p:nvPr/>
        </p:nvCxnSpPr>
        <p:spPr>
          <a:xfrm rot="10800000">
            <a:off x="674300" y="2571750"/>
            <a:ext cx="7801200" cy="0"/>
          </a:xfrm>
          <a:prstGeom prst="straightConnector1">
            <a:avLst/>
          </a:prstGeom>
          <a:noFill/>
          <a:ln cap="flat" cmpd="sng" w="9525">
            <a:solidFill>
              <a:srgbClr val="0E1138"/>
            </a:solidFill>
            <a:prstDash val="solid"/>
            <a:round/>
            <a:headEnd len="sm" w="sm" type="none"/>
            <a:tailEnd len="sm" w="sm" type="none"/>
          </a:ln>
        </p:spPr>
      </p:cxnSp>
      <p:sp>
        <p:nvSpPr>
          <p:cNvPr id="163" name="Google Shape;163;p67"/>
          <p:cNvSpPr txBox="1"/>
          <p:nvPr>
            <p:ph idx="1" type="subTitle"/>
          </p:nvPr>
        </p:nvSpPr>
        <p:spPr>
          <a:xfrm>
            <a:off x="1155600" y="2912400"/>
            <a:ext cx="5658900" cy="773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1D1C3C"/>
              </a:buClr>
              <a:buSzPts val="3200"/>
              <a:buFont typeface="Work Sans Medium"/>
              <a:buNone/>
              <a:defRPr sz="3200">
                <a:solidFill>
                  <a:srgbClr val="1D1C3C"/>
                </a:solidFill>
                <a:latin typeface="Work Sans Medium"/>
                <a:ea typeface="Work Sans Medium"/>
                <a:cs typeface="Work Sans Medium"/>
                <a:sym typeface="Work Sans Medium"/>
              </a:defRPr>
            </a:lvl1pPr>
            <a:lvl2pPr lvl="1" algn="l">
              <a:lnSpc>
                <a:spcPct val="100000"/>
              </a:lnSpc>
              <a:spcBef>
                <a:spcPts val="0"/>
              </a:spcBef>
              <a:spcAft>
                <a:spcPts val="0"/>
              </a:spcAft>
              <a:buClr>
                <a:srgbClr val="1D1C3C"/>
              </a:buClr>
              <a:buSzPts val="3200"/>
              <a:buNone/>
              <a:defRPr sz="3200">
                <a:solidFill>
                  <a:srgbClr val="1D1C3C"/>
                </a:solidFill>
              </a:defRPr>
            </a:lvl2pPr>
            <a:lvl3pPr lvl="2" algn="l">
              <a:lnSpc>
                <a:spcPct val="100000"/>
              </a:lnSpc>
              <a:spcBef>
                <a:spcPts val="0"/>
              </a:spcBef>
              <a:spcAft>
                <a:spcPts val="0"/>
              </a:spcAft>
              <a:buClr>
                <a:srgbClr val="1D1C3C"/>
              </a:buClr>
              <a:buSzPts val="3200"/>
              <a:buNone/>
              <a:defRPr sz="3200">
                <a:solidFill>
                  <a:srgbClr val="1D1C3C"/>
                </a:solidFill>
              </a:defRPr>
            </a:lvl3pPr>
            <a:lvl4pPr lvl="3" algn="l">
              <a:lnSpc>
                <a:spcPct val="100000"/>
              </a:lnSpc>
              <a:spcBef>
                <a:spcPts val="0"/>
              </a:spcBef>
              <a:spcAft>
                <a:spcPts val="0"/>
              </a:spcAft>
              <a:buClr>
                <a:srgbClr val="1D1C3C"/>
              </a:buClr>
              <a:buSzPts val="3200"/>
              <a:buNone/>
              <a:defRPr sz="3200">
                <a:solidFill>
                  <a:srgbClr val="1D1C3C"/>
                </a:solidFill>
              </a:defRPr>
            </a:lvl4pPr>
            <a:lvl5pPr lvl="4" algn="l">
              <a:lnSpc>
                <a:spcPct val="100000"/>
              </a:lnSpc>
              <a:spcBef>
                <a:spcPts val="0"/>
              </a:spcBef>
              <a:spcAft>
                <a:spcPts val="0"/>
              </a:spcAft>
              <a:buClr>
                <a:srgbClr val="1D1C3C"/>
              </a:buClr>
              <a:buSzPts val="3200"/>
              <a:buNone/>
              <a:defRPr sz="3200">
                <a:solidFill>
                  <a:srgbClr val="1D1C3C"/>
                </a:solidFill>
              </a:defRPr>
            </a:lvl5pPr>
            <a:lvl6pPr lvl="5" algn="l">
              <a:lnSpc>
                <a:spcPct val="100000"/>
              </a:lnSpc>
              <a:spcBef>
                <a:spcPts val="0"/>
              </a:spcBef>
              <a:spcAft>
                <a:spcPts val="0"/>
              </a:spcAft>
              <a:buClr>
                <a:srgbClr val="1D1C3C"/>
              </a:buClr>
              <a:buSzPts val="3200"/>
              <a:buNone/>
              <a:defRPr sz="3200">
                <a:solidFill>
                  <a:srgbClr val="1D1C3C"/>
                </a:solidFill>
              </a:defRPr>
            </a:lvl6pPr>
            <a:lvl7pPr lvl="6" algn="l">
              <a:lnSpc>
                <a:spcPct val="100000"/>
              </a:lnSpc>
              <a:spcBef>
                <a:spcPts val="0"/>
              </a:spcBef>
              <a:spcAft>
                <a:spcPts val="0"/>
              </a:spcAft>
              <a:buClr>
                <a:srgbClr val="1D1C3C"/>
              </a:buClr>
              <a:buSzPts val="3200"/>
              <a:buNone/>
              <a:defRPr sz="3200">
                <a:solidFill>
                  <a:srgbClr val="1D1C3C"/>
                </a:solidFill>
              </a:defRPr>
            </a:lvl7pPr>
            <a:lvl8pPr lvl="7" algn="l">
              <a:lnSpc>
                <a:spcPct val="100000"/>
              </a:lnSpc>
              <a:spcBef>
                <a:spcPts val="0"/>
              </a:spcBef>
              <a:spcAft>
                <a:spcPts val="0"/>
              </a:spcAft>
              <a:buClr>
                <a:srgbClr val="1D1C3C"/>
              </a:buClr>
              <a:buSzPts val="3200"/>
              <a:buNone/>
              <a:defRPr sz="3200">
                <a:solidFill>
                  <a:srgbClr val="1D1C3C"/>
                </a:solidFill>
              </a:defRPr>
            </a:lvl8pPr>
            <a:lvl9pPr lvl="8" algn="l">
              <a:lnSpc>
                <a:spcPct val="100000"/>
              </a:lnSpc>
              <a:spcBef>
                <a:spcPts val="0"/>
              </a:spcBef>
              <a:spcAft>
                <a:spcPts val="0"/>
              </a:spcAft>
              <a:buClr>
                <a:srgbClr val="1D1C3C"/>
              </a:buClr>
              <a:buSzPts val="3200"/>
              <a:buNone/>
              <a:defRPr sz="3200">
                <a:solidFill>
                  <a:srgbClr val="1D1C3C"/>
                </a:solidFill>
              </a:defRPr>
            </a:lvl9pPr>
          </a:lstStyle>
          <a:p/>
        </p:txBody>
      </p:sp>
      <p:sp>
        <p:nvSpPr>
          <p:cNvPr id="164" name="Google Shape;164;p67"/>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chemeClr val="dk1"/>
                </a:solidFill>
                <a:latin typeface="Work Sans Light"/>
                <a:ea typeface="Work Sans Light"/>
                <a:cs typeface="Work Sans Light"/>
                <a:sym typeface="Work Sans Light"/>
              </a:rPr>
              <a:t>COPYRIGHT VEDRAI</a:t>
            </a:r>
            <a:r>
              <a:rPr b="0" baseline="30000" i="0" lang="it" sz="500" u="none" cap="none" strike="noStrike">
                <a:solidFill>
                  <a:schemeClr val="dk1"/>
                </a:solidFill>
                <a:latin typeface="Work Sans Light"/>
                <a:ea typeface="Work Sans Light"/>
                <a:cs typeface="Work Sans Light"/>
                <a:sym typeface="Work Sans Light"/>
              </a:rPr>
              <a:t>®</a:t>
            </a:r>
            <a:r>
              <a:rPr b="0" i="0" lang="it" sz="500" u="none" cap="none" strike="noStrike">
                <a:solidFill>
                  <a:schemeClr val="dk1"/>
                </a:solidFill>
                <a:latin typeface="Work Sans Light"/>
                <a:ea typeface="Work Sans Light"/>
                <a:cs typeface="Work Sans Light"/>
                <a:sym typeface="Work Sans Light"/>
              </a:rPr>
              <a:t> 2025</a:t>
            </a:r>
            <a:endParaRPr b="0" i="0" sz="500" u="none" cap="none" strike="noStrike">
              <a:solidFill>
                <a:schemeClr val="dk1"/>
              </a:solidFill>
              <a:latin typeface="Work Sans Light"/>
              <a:ea typeface="Work Sans Light"/>
              <a:cs typeface="Work Sans Light"/>
              <a:sym typeface="Work Sans Light"/>
            </a:endParaRPr>
          </a:p>
        </p:txBody>
      </p:sp>
      <p:sp>
        <p:nvSpPr>
          <p:cNvPr id="165" name="Google Shape;165;p67"/>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0E1138"/>
                </a:solidFill>
                <a:latin typeface="Work Sans Light"/>
                <a:ea typeface="Work Sans Light"/>
                <a:cs typeface="Work Sans Light"/>
                <a:sym typeface="Work Sans Light"/>
              </a:rPr>
              <a:t>‹#›</a:t>
            </a:fld>
            <a:endParaRPr b="0" i="0" sz="500" u="none" cap="none" strike="noStrike">
              <a:solidFill>
                <a:srgbClr val="0E1138"/>
              </a:solidFill>
              <a:latin typeface="Work Sans Light"/>
              <a:ea typeface="Work Sans Light"/>
              <a:cs typeface="Work Sans Light"/>
              <a:sym typeface="Work Sans Light"/>
            </a:endParaRPr>
          </a:p>
        </p:txBody>
      </p:sp>
      <p:pic>
        <p:nvPicPr>
          <p:cNvPr id="166" name="Google Shape;166;p67"/>
          <p:cNvPicPr preferRelativeResize="0"/>
          <p:nvPr/>
        </p:nvPicPr>
        <p:blipFill rotWithShape="1">
          <a:blip r:embed="rId3">
            <a:alphaModFix/>
          </a:blip>
          <a:srcRect b="0" l="0" r="0" t="0"/>
          <a:stretch/>
        </p:blipFill>
        <p:spPr>
          <a:xfrm>
            <a:off x="366406" y="4773625"/>
            <a:ext cx="725664" cy="140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Vuota">
  <p:cSld name="SECTION_TITLE_AND_DESCRIPTION">
    <p:spTree>
      <p:nvGrpSpPr>
        <p:cNvPr id="14" name="Shape 14"/>
        <p:cNvGrpSpPr/>
        <p:nvPr/>
      </p:nvGrpSpPr>
      <p:grpSpPr>
        <a:xfrm>
          <a:off x="0" y="0"/>
          <a:ext cx="0" cy="0"/>
          <a:chOff x="0" y="0"/>
          <a:chExt cx="0" cy="0"/>
        </a:xfrm>
      </p:grpSpPr>
      <p:sp>
        <p:nvSpPr>
          <p:cNvPr id="15" name="Google Shape;15;p50"/>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chemeClr val="dk1"/>
                </a:solidFill>
                <a:latin typeface="Work Sans Light"/>
                <a:ea typeface="Work Sans Light"/>
                <a:cs typeface="Work Sans Light"/>
                <a:sym typeface="Work Sans Light"/>
              </a:rPr>
              <a:t>COPYRIGHT VEDRAI</a:t>
            </a:r>
            <a:r>
              <a:rPr b="0" baseline="30000" i="0" lang="it" sz="500" u="none" cap="none" strike="noStrike">
                <a:solidFill>
                  <a:schemeClr val="dk1"/>
                </a:solidFill>
                <a:latin typeface="Work Sans Light"/>
                <a:ea typeface="Work Sans Light"/>
                <a:cs typeface="Work Sans Light"/>
                <a:sym typeface="Work Sans Light"/>
              </a:rPr>
              <a:t>®</a:t>
            </a:r>
            <a:r>
              <a:rPr b="0" i="0" lang="it" sz="500" u="none" cap="none" strike="noStrike">
                <a:solidFill>
                  <a:schemeClr val="dk1"/>
                </a:solidFill>
                <a:latin typeface="Work Sans Light"/>
                <a:ea typeface="Work Sans Light"/>
                <a:cs typeface="Work Sans Light"/>
                <a:sym typeface="Work Sans Light"/>
              </a:rPr>
              <a:t> 2025</a:t>
            </a:r>
            <a:endParaRPr b="0" i="0" sz="500" u="none" cap="none" strike="noStrike">
              <a:solidFill>
                <a:schemeClr val="dk1"/>
              </a:solidFill>
              <a:latin typeface="Work Sans Light"/>
              <a:ea typeface="Work Sans Light"/>
              <a:cs typeface="Work Sans Light"/>
              <a:sym typeface="Work Sans Light"/>
            </a:endParaRPr>
          </a:p>
        </p:txBody>
      </p:sp>
      <p:sp>
        <p:nvSpPr>
          <p:cNvPr id="16" name="Google Shape;16;p50"/>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0E1138"/>
                </a:solidFill>
                <a:latin typeface="Work Sans Light"/>
                <a:ea typeface="Work Sans Light"/>
                <a:cs typeface="Work Sans Light"/>
                <a:sym typeface="Work Sans Light"/>
              </a:rPr>
              <a:t>‹#›</a:t>
            </a:fld>
            <a:endParaRPr b="0" i="0" sz="500" u="none" cap="none" strike="noStrike">
              <a:solidFill>
                <a:srgbClr val="0E1138"/>
              </a:solidFill>
              <a:latin typeface="Work Sans Light"/>
              <a:ea typeface="Work Sans Light"/>
              <a:cs typeface="Work Sans Light"/>
              <a:sym typeface="Work Sans Light"/>
            </a:endParaRPr>
          </a:p>
        </p:txBody>
      </p:sp>
      <p:pic>
        <p:nvPicPr>
          <p:cNvPr id="17" name="Google Shape;17;p50"/>
          <p:cNvPicPr preferRelativeResize="0"/>
          <p:nvPr/>
        </p:nvPicPr>
        <p:blipFill rotWithShape="1">
          <a:blip r:embed="rId2">
            <a:alphaModFix/>
          </a:blip>
          <a:srcRect b="0" l="0" r="0" t="0"/>
          <a:stretch/>
        </p:blipFill>
        <p:spPr>
          <a:xfrm>
            <a:off x="366406" y="4773625"/>
            <a:ext cx="725664" cy="140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itolo capitolo (negativo)">
  <p:cSld name="ONE_COLUMN_TEXT">
    <p:spTree>
      <p:nvGrpSpPr>
        <p:cNvPr id="18" name="Shape 18"/>
        <p:cNvGrpSpPr/>
        <p:nvPr/>
      </p:nvGrpSpPr>
      <p:grpSpPr>
        <a:xfrm>
          <a:off x="0" y="0"/>
          <a:ext cx="0" cy="0"/>
          <a:chOff x="0" y="0"/>
          <a:chExt cx="0" cy="0"/>
        </a:xfrm>
      </p:grpSpPr>
      <p:pic>
        <p:nvPicPr>
          <p:cNvPr id="19" name="Google Shape;19;p51"/>
          <p:cNvPicPr preferRelativeResize="0"/>
          <p:nvPr/>
        </p:nvPicPr>
        <p:blipFill rotWithShape="1">
          <a:blip r:embed="rId2">
            <a:alphaModFix/>
          </a:blip>
          <a:srcRect b="0" l="0" r="0" t="0"/>
          <a:stretch/>
        </p:blipFill>
        <p:spPr>
          <a:xfrm rot="10800000">
            <a:off x="0" y="0"/>
            <a:ext cx="9144003" cy="5143501"/>
          </a:xfrm>
          <a:prstGeom prst="rect">
            <a:avLst/>
          </a:prstGeom>
          <a:noFill/>
          <a:ln>
            <a:noFill/>
          </a:ln>
        </p:spPr>
      </p:pic>
      <p:sp>
        <p:nvSpPr>
          <p:cNvPr id="20" name="Google Shape;20;p51"/>
          <p:cNvSpPr txBox="1"/>
          <p:nvPr/>
        </p:nvSpPr>
        <p:spPr>
          <a:xfrm>
            <a:off x="674300" y="2906600"/>
            <a:ext cx="366900" cy="474300"/>
          </a:xfrm>
          <a:prstGeom prst="rect">
            <a:avLst/>
          </a:prstGeom>
          <a:noFill/>
          <a:ln>
            <a:noFill/>
          </a:ln>
        </p:spPr>
        <p:txBody>
          <a:bodyPr anchorCtr="0" anchor="t" bIns="90000" lIns="0" spcFirstLastPara="1" rIns="90000" wrap="square" tIns="0">
            <a:noAutofit/>
          </a:bodyPr>
          <a:lstStyle/>
          <a:p>
            <a:pPr indent="-433600" lvl="0" marL="482400" marR="0" rtl="0" algn="l">
              <a:lnSpc>
                <a:spcPct val="100000"/>
              </a:lnSpc>
              <a:spcBef>
                <a:spcPts val="0"/>
              </a:spcBef>
              <a:spcAft>
                <a:spcPts val="0"/>
              </a:spcAft>
              <a:buClr>
                <a:schemeClr val="accent1"/>
              </a:buClr>
              <a:buSzPts val="3200"/>
              <a:buFont typeface="Work Sans Light"/>
              <a:buChar char="↗"/>
            </a:pPr>
            <a:r>
              <a:t/>
            </a:r>
            <a:endParaRPr b="0" i="0" sz="3200" u="none" cap="none" strike="noStrike">
              <a:solidFill>
                <a:srgbClr val="FFFFFF"/>
              </a:solidFill>
              <a:latin typeface="IBM Plex Serif Light"/>
              <a:ea typeface="IBM Plex Serif Light"/>
              <a:cs typeface="IBM Plex Serif Light"/>
              <a:sym typeface="IBM Plex Serif Light"/>
            </a:endParaRPr>
          </a:p>
        </p:txBody>
      </p:sp>
      <p:cxnSp>
        <p:nvCxnSpPr>
          <p:cNvPr id="21" name="Google Shape;21;p51"/>
          <p:cNvCxnSpPr/>
          <p:nvPr/>
        </p:nvCxnSpPr>
        <p:spPr>
          <a:xfrm rot="10800000">
            <a:off x="674300" y="2571750"/>
            <a:ext cx="7801200" cy="0"/>
          </a:xfrm>
          <a:prstGeom prst="straightConnector1">
            <a:avLst/>
          </a:prstGeom>
          <a:noFill/>
          <a:ln cap="flat" cmpd="sng" w="9525">
            <a:solidFill>
              <a:srgbClr val="FFFFFF"/>
            </a:solidFill>
            <a:prstDash val="solid"/>
            <a:round/>
            <a:headEnd len="sm" w="sm" type="none"/>
            <a:tailEnd len="sm" w="sm" type="none"/>
          </a:ln>
        </p:spPr>
      </p:cxnSp>
      <p:sp>
        <p:nvSpPr>
          <p:cNvPr id="22" name="Google Shape;22;p51"/>
          <p:cNvSpPr txBox="1"/>
          <p:nvPr>
            <p:ph idx="1" type="subTitle"/>
          </p:nvPr>
        </p:nvSpPr>
        <p:spPr>
          <a:xfrm>
            <a:off x="1155600" y="2912400"/>
            <a:ext cx="5658900" cy="7731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3200"/>
              <a:buFont typeface="Work Sans Medium"/>
              <a:buNone/>
              <a:defRPr sz="3200">
                <a:solidFill>
                  <a:schemeClr val="lt1"/>
                </a:solidFill>
                <a:latin typeface="Work Sans Medium"/>
                <a:ea typeface="Work Sans Medium"/>
                <a:cs typeface="Work Sans Medium"/>
                <a:sym typeface="Work Sans Medium"/>
              </a:defRPr>
            </a:lvl1pPr>
            <a:lvl2pPr lvl="1" algn="l">
              <a:lnSpc>
                <a:spcPct val="100000"/>
              </a:lnSpc>
              <a:spcBef>
                <a:spcPts val="0"/>
              </a:spcBef>
              <a:spcAft>
                <a:spcPts val="0"/>
              </a:spcAft>
              <a:buClr>
                <a:schemeClr val="lt1"/>
              </a:buClr>
              <a:buSzPts val="3200"/>
              <a:buNone/>
              <a:defRPr sz="3200">
                <a:solidFill>
                  <a:schemeClr val="lt1"/>
                </a:solidFill>
              </a:defRPr>
            </a:lvl2pPr>
            <a:lvl3pPr lvl="2" algn="l">
              <a:lnSpc>
                <a:spcPct val="100000"/>
              </a:lnSpc>
              <a:spcBef>
                <a:spcPts val="0"/>
              </a:spcBef>
              <a:spcAft>
                <a:spcPts val="0"/>
              </a:spcAft>
              <a:buClr>
                <a:schemeClr val="lt1"/>
              </a:buClr>
              <a:buSzPts val="3200"/>
              <a:buNone/>
              <a:defRPr sz="3200">
                <a:solidFill>
                  <a:schemeClr val="lt1"/>
                </a:solidFill>
              </a:defRPr>
            </a:lvl3pPr>
            <a:lvl4pPr lvl="3" algn="l">
              <a:lnSpc>
                <a:spcPct val="100000"/>
              </a:lnSpc>
              <a:spcBef>
                <a:spcPts val="0"/>
              </a:spcBef>
              <a:spcAft>
                <a:spcPts val="0"/>
              </a:spcAft>
              <a:buClr>
                <a:schemeClr val="lt1"/>
              </a:buClr>
              <a:buSzPts val="3200"/>
              <a:buNone/>
              <a:defRPr sz="3200">
                <a:solidFill>
                  <a:schemeClr val="lt1"/>
                </a:solidFill>
              </a:defRPr>
            </a:lvl4pPr>
            <a:lvl5pPr lvl="4" algn="l">
              <a:lnSpc>
                <a:spcPct val="100000"/>
              </a:lnSpc>
              <a:spcBef>
                <a:spcPts val="0"/>
              </a:spcBef>
              <a:spcAft>
                <a:spcPts val="0"/>
              </a:spcAft>
              <a:buClr>
                <a:schemeClr val="lt1"/>
              </a:buClr>
              <a:buSzPts val="3200"/>
              <a:buNone/>
              <a:defRPr sz="3200">
                <a:solidFill>
                  <a:schemeClr val="lt1"/>
                </a:solidFill>
              </a:defRPr>
            </a:lvl5pPr>
            <a:lvl6pPr lvl="5" algn="l">
              <a:lnSpc>
                <a:spcPct val="100000"/>
              </a:lnSpc>
              <a:spcBef>
                <a:spcPts val="0"/>
              </a:spcBef>
              <a:spcAft>
                <a:spcPts val="0"/>
              </a:spcAft>
              <a:buClr>
                <a:schemeClr val="lt1"/>
              </a:buClr>
              <a:buSzPts val="3200"/>
              <a:buNone/>
              <a:defRPr sz="3200">
                <a:solidFill>
                  <a:schemeClr val="lt1"/>
                </a:solidFill>
              </a:defRPr>
            </a:lvl6pPr>
            <a:lvl7pPr lvl="6" algn="l">
              <a:lnSpc>
                <a:spcPct val="100000"/>
              </a:lnSpc>
              <a:spcBef>
                <a:spcPts val="0"/>
              </a:spcBef>
              <a:spcAft>
                <a:spcPts val="0"/>
              </a:spcAft>
              <a:buClr>
                <a:schemeClr val="lt1"/>
              </a:buClr>
              <a:buSzPts val="3200"/>
              <a:buNone/>
              <a:defRPr sz="3200">
                <a:solidFill>
                  <a:schemeClr val="lt1"/>
                </a:solidFill>
              </a:defRPr>
            </a:lvl7pPr>
            <a:lvl8pPr lvl="7" algn="l">
              <a:lnSpc>
                <a:spcPct val="100000"/>
              </a:lnSpc>
              <a:spcBef>
                <a:spcPts val="0"/>
              </a:spcBef>
              <a:spcAft>
                <a:spcPts val="0"/>
              </a:spcAft>
              <a:buClr>
                <a:schemeClr val="lt1"/>
              </a:buClr>
              <a:buSzPts val="3200"/>
              <a:buNone/>
              <a:defRPr sz="3200">
                <a:solidFill>
                  <a:schemeClr val="lt1"/>
                </a:solidFill>
              </a:defRPr>
            </a:lvl8pPr>
            <a:lvl9pPr lvl="8" algn="l">
              <a:lnSpc>
                <a:spcPct val="100000"/>
              </a:lnSpc>
              <a:spcBef>
                <a:spcPts val="0"/>
              </a:spcBef>
              <a:spcAft>
                <a:spcPts val="0"/>
              </a:spcAft>
              <a:buClr>
                <a:schemeClr val="lt1"/>
              </a:buClr>
              <a:buSzPts val="3200"/>
              <a:buNone/>
              <a:defRPr sz="3200">
                <a:solidFill>
                  <a:schemeClr val="lt1"/>
                </a:solidFill>
              </a:defRPr>
            </a:lvl9pPr>
          </a:lstStyle>
          <a:p/>
        </p:txBody>
      </p:sp>
      <p:pic>
        <p:nvPicPr>
          <p:cNvPr id="23" name="Google Shape;23;p51"/>
          <p:cNvPicPr preferRelativeResize="0"/>
          <p:nvPr/>
        </p:nvPicPr>
        <p:blipFill rotWithShape="1">
          <a:blip r:embed="rId3">
            <a:alphaModFix/>
          </a:blip>
          <a:srcRect b="37142" l="0" r="0" t="0"/>
          <a:stretch/>
        </p:blipFill>
        <p:spPr>
          <a:xfrm>
            <a:off x="360000" y="4772003"/>
            <a:ext cx="738463" cy="144000"/>
          </a:xfrm>
          <a:prstGeom prst="rect">
            <a:avLst/>
          </a:prstGeom>
          <a:noFill/>
          <a:ln>
            <a:noFill/>
          </a:ln>
        </p:spPr>
      </p:pic>
      <p:sp>
        <p:nvSpPr>
          <p:cNvPr id="24" name="Google Shape;24;p51"/>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rgbClr val="FFFFFF"/>
                </a:solidFill>
                <a:latin typeface="Work Sans Light"/>
                <a:ea typeface="Work Sans Light"/>
                <a:cs typeface="Work Sans Light"/>
                <a:sym typeface="Work Sans Light"/>
              </a:rPr>
              <a:t>COPYRIGHT VEDRAI</a:t>
            </a:r>
            <a:r>
              <a:rPr b="0" baseline="30000" i="0" lang="it" sz="500" u="none" cap="none" strike="noStrike">
                <a:solidFill>
                  <a:srgbClr val="FFFFFF"/>
                </a:solidFill>
                <a:latin typeface="Work Sans Light"/>
                <a:ea typeface="Work Sans Light"/>
                <a:cs typeface="Work Sans Light"/>
                <a:sym typeface="Work Sans Light"/>
              </a:rPr>
              <a:t>®</a:t>
            </a:r>
            <a:r>
              <a:rPr b="0" i="0" lang="it" sz="500" u="none" cap="none" strike="noStrike">
                <a:solidFill>
                  <a:srgbClr val="FFFFFF"/>
                </a:solidFill>
                <a:latin typeface="Work Sans Light"/>
                <a:ea typeface="Work Sans Light"/>
                <a:cs typeface="Work Sans Light"/>
                <a:sym typeface="Work Sans Light"/>
              </a:rPr>
              <a:t> 2025</a:t>
            </a:r>
            <a:endParaRPr b="0" i="0" sz="500" u="none" cap="none" strike="noStrike">
              <a:solidFill>
                <a:srgbClr val="FFFFFF"/>
              </a:solidFill>
              <a:latin typeface="Work Sans Light"/>
              <a:ea typeface="Work Sans Light"/>
              <a:cs typeface="Work Sans Light"/>
              <a:sym typeface="Work Sans Light"/>
            </a:endParaRPr>
          </a:p>
        </p:txBody>
      </p:sp>
      <p:sp>
        <p:nvSpPr>
          <p:cNvPr id="25" name="Google Shape;25;p51"/>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FFFFFF"/>
                </a:solidFill>
                <a:latin typeface="Work Sans Light"/>
                <a:ea typeface="Work Sans Light"/>
                <a:cs typeface="Work Sans Light"/>
                <a:sym typeface="Work Sans Light"/>
              </a:rPr>
              <a:t>‹#›</a:t>
            </a:fld>
            <a:endParaRPr b="0" i="0" sz="500" u="none" cap="none" strike="noStrike">
              <a:solidFill>
                <a:srgbClr val="FFFFFF"/>
              </a:solidFill>
              <a:latin typeface="Work Sans Light"/>
              <a:ea typeface="Work Sans Light"/>
              <a:cs typeface="Work Sans Light"/>
              <a:sym typeface="Work Sans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sto grande al centro">
  <p:cSld name="CUSTOM">
    <p:spTree>
      <p:nvGrpSpPr>
        <p:cNvPr id="26" name="Shape 26"/>
        <p:cNvGrpSpPr/>
        <p:nvPr/>
      </p:nvGrpSpPr>
      <p:grpSpPr>
        <a:xfrm>
          <a:off x="0" y="0"/>
          <a:ext cx="0" cy="0"/>
          <a:chOff x="0" y="0"/>
          <a:chExt cx="0" cy="0"/>
        </a:xfrm>
      </p:grpSpPr>
      <p:sp>
        <p:nvSpPr>
          <p:cNvPr id="27" name="Google Shape;27;p52"/>
          <p:cNvSpPr txBox="1"/>
          <p:nvPr/>
        </p:nvSpPr>
        <p:spPr>
          <a:xfrm>
            <a:off x="662975" y="182500"/>
            <a:ext cx="161700" cy="210300"/>
          </a:xfrm>
          <a:prstGeom prst="rect">
            <a:avLst/>
          </a:prstGeom>
          <a:noFill/>
          <a:ln>
            <a:noFill/>
          </a:ln>
        </p:spPr>
        <p:txBody>
          <a:bodyPr anchorCtr="0" anchor="t" bIns="34275" lIns="0" spcFirstLastPara="1" rIns="68575"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it" sz="700" u="none" cap="none" strike="noStrike">
                <a:solidFill>
                  <a:srgbClr val="00A390"/>
                </a:solidFill>
                <a:latin typeface="Work Sans Light"/>
                <a:ea typeface="Work Sans Light"/>
                <a:cs typeface="Work Sans Light"/>
                <a:sym typeface="Work Sans Light"/>
              </a:rPr>
              <a:t>↗</a:t>
            </a:r>
            <a:r>
              <a:rPr b="0" i="0" lang="it" sz="700" u="none" cap="none" strike="noStrike">
                <a:solidFill>
                  <a:srgbClr val="1D1C3C"/>
                </a:solidFill>
                <a:latin typeface="Work Sans Light"/>
                <a:ea typeface="Work Sans Light"/>
                <a:cs typeface="Work Sans Light"/>
                <a:sym typeface="Work Sans Light"/>
              </a:rPr>
              <a:t>  </a:t>
            </a:r>
            <a:endParaRPr b="0" i="0" sz="700" u="none" cap="none" strike="noStrike">
              <a:solidFill>
                <a:srgbClr val="0E1138"/>
              </a:solidFill>
              <a:latin typeface="Work Sans Light"/>
              <a:ea typeface="Work Sans Light"/>
              <a:cs typeface="Work Sans Light"/>
              <a:sym typeface="Work Sans Light"/>
            </a:endParaRPr>
          </a:p>
        </p:txBody>
      </p:sp>
      <p:sp>
        <p:nvSpPr>
          <p:cNvPr id="28" name="Google Shape;28;p52"/>
          <p:cNvSpPr txBox="1"/>
          <p:nvPr>
            <p:ph type="title"/>
          </p:nvPr>
        </p:nvSpPr>
        <p:spPr>
          <a:xfrm>
            <a:off x="783445" y="182500"/>
            <a:ext cx="2236800" cy="21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atin typeface="Work Sans Light"/>
                <a:ea typeface="Work Sans Light"/>
                <a:cs typeface="Work Sans Light"/>
                <a:sym typeface="Work Sans Light"/>
              </a:defRPr>
            </a:lvl1pPr>
            <a:lvl2pPr lvl="1" algn="l">
              <a:lnSpc>
                <a:spcPct val="100000"/>
              </a:lnSpc>
              <a:spcBef>
                <a:spcPts val="0"/>
              </a:spcBef>
              <a:spcAft>
                <a:spcPts val="0"/>
              </a:spcAft>
              <a:buSzPts val="2800"/>
              <a:buNone/>
              <a:defRPr>
                <a:latin typeface="Work Sans Light"/>
                <a:ea typeface="Work Sans Light"/>
                <a:cs typeface="Work Sans Light"/>
                <a:sym typeface="Work Sans Light"/>
              </a:defRPr>
            </a:lvl2pPr>
            <a:lvl3pPr lvl="2" algn="l">
              <a:lnSpc>
                <a:spcPct val="100000"/>
              </a:lnSpc>
              <a:spcBef>
                <a:spcPts val="0"/>
              </a:spcBef>
              <a:spcAft>
                <a:spcPts val="0"/>
              </a:spcAft>
              <a:buSzPts val="2800"/>
              <a:buNone/>
              <a:defRPr>
                <a:latin typeface="Work Sans Light"/>
                <a:ea typeface="Work Sans Light"/>
                <a:cs typeface="Work Sans Light"/>
                <a:sym typeface="Work Sans Light"/>
              </a:defRPr>
            </a:lvl3pPr>
            <a:lvl4pPr lvl="3" algn="l">
              <a:lnSpc>
                <a:spcPct val="100000"/>
              </a:lnSpc>
              <a:spcBef>
                <a:spcPts val="0"/>
              </a:spcBef>
              <a:spcAft>
                <a:spcPts val="0"/>
              </a:spcAft>
              <a:buSzPts val="2800"/>
              <a:buNone/>
              <a:defRPr>
                <a:latin typeface="Work Sans Light"/>
                <a:ea typeface="Work Sans Light"/>
                <a:cs typeface="Work Sans Light"/>
                <a:sym typeface="Work Sans Light"/>
              </a:defRPr>
            </a:lvl4pPr>
            <a:lvl5pPr lvl="4" algn="l">
              <a:lnSpc>
                <a:spcPct val="100000"/>
              </a:lnSpc>
              <a:spcBef>
                <a:spcPts val="0"/>
              </a:spcBef>
              <a:spcAft>
                <a:spcPts val="0"/>
              </a:spcAft>
              <a:buSzPts val="2800"/>
              <a:buNone/>
              <a:defRPr>
                <a:latin typeface="Work Sans Light"/>
                <a:ea typeface="Work Sans Light"/>
                <a:cs typeface="Work Sans Light"/>
                <a:sym typeface="Work Sans Light"/>
              </a:defRPr>
            </a:lvl5pPr>
            <a:lvl6pPr lvl="5" algn="l">
              <a:lnSpc>
                <a:spcPct val="100000"/>
              </a:lnSpc>
              <a:spcBef>
                <a:spcPts val="0"/>
              </a:spcBef>
              <a:spcAft>
                <a:spcPts val="0"/>
              </a:spcAft>
              <a:buSzPts val="2800"/>
              <a:buNone/>
              <a:defRPr>
                <a:latin typeface="Work Sans Light"/>
                <a:ea typeface="Work Sans Light"/>
                <a:cs typeface="Work Sans Light"/>
                <a:sym typeface="Work Sans Light"/>
              </a:defRPr>
            </a:lvl6pPr>
            <a:lvl7pPr lvl="6" algn="l">
              <a:lnSpc>
                <a:spcPct val="100000"/>
              </a:lnSpc>
              <a:spcBef>
                <a:spcPts val="0"/>
              </a:spcBef>
              <a:spcAft>
                <a:spcPts val="0"/>
              </a:spcAft>
              <a:buSzPts val="2800"/>
              <a:buNone/>
              <a:defRPr>
                <a:latin typeface="Work Sans Light"/>
                <a:ea typeface="Work Sans Light"/>
                <a:cs typeface="Work Sans Light"/>
                <a:sym typeface="Work Sans Light"/>
              </a:defRPr>
            </a:lvl7pPr>
            <a:lvl8pPr lvl="7" algn="l">
              <a:lnSpc>
                <a:spcPct val="100000"/>
              </a:lnSpc>
              <a:spcBef>
                <a:spcPts val="0"/>
              </a:spcBef>
              <a:spcAft>
                <a:spcPts val="0"/>
              </a:spcAft>
              <a:buSzPts val="2800"/>
              <a:buNone/>
              <a:defRPr>
                <a:latin typeface="Work Sans Light"/>
                <a:ea typeface="Work Sans Light"/>
                <a:cs typeface="Work Sans Light"/>
                <a:sym typeface="Work Sans Light"/>
              </a:defRPr>
            </a:lvl8pPr>
            <a:lvl9pPr lvl="8" algn="l">
              <a:lnSpc>
                <a:spcPct val="100000"/>
              </a:lnSpc>
              <a:spcBef>
                <a:spcPts val="0"/>
              </a:spcBef>
              <a:spcAft>
                <a:spcPts val="0"/>
              </a:spcAft>
              <a:buSzPts val="2800"/>
              <a:buNone/>
              <a:defRPr>
                <a:latin typeface="Work Sans Light"/>
                <a:ea typeface="Work Sans Light"/>
                <a:cs typeface="Work Sans Light"/>
                <a:sym typeface="Work Sans Light"/>
              </a:defRPr>
            </a:lvl9pPr>
          </a:lstStyle>
          <a:p/>
        </p:txBody>
      </p:sp>
      <p:sp>
        <p:nvSpPr>
          <p:cNvPr id="29" name="Google Shape;29;p52"/>
          <p:cNvSpPr txBox="1"/>
          <p:nvPr>
            <p:ph idx="2" type="title"/>
          </p:nvPr>
        </p:nvSpPr>
        <p:spPr>
          <a:xfrm>
            <a:off x="1346400" y="1404000"/>
            <a:ext cx="6613200" cy="2160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2pPr>
            <a:lvl3pPr lvl="2"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3pPr>
            <a:lvl4pPr lvl="3"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4pPr>
            <a:lvl5pPr lvl="4"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5pPr>
            <a:lvl6pPr lvl="5"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6pPr>
            <a:lvl7pPr lvl="6"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7pPr>
            <a:lvl8pPr lvl="7"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8pPr>
            <a:lvl9pPr lvl="8"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9pPr>
          </a:lstStyle>
          <a:p/>
        </p:txBody>
      </p:sp>
      <p:sp>
        <p:nvSpPr>
          <p:cNvPr id="30" name="Google Shape;30;p52"/>
          <p:cNvSpPr txBox="1"/>
          <p:nvPr>
            <p:ph idx="1" type="subTitle"/>
          </p:nvPr>
        </p:nvSpPr>
        <p:spPr>
          <a:xfrm>
            <a:off x="1346400" y="3711600"/>
            <a:ext cx="6613200" cy="525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500"/>
              <a:buNone/>
              <a:defRPr sz="1400">
                <a:solidFill>
                  <a:schemeClr val="accent1"/>
                </a:solidFill>
              </a:defRPr>
            </a:lvl1pPr>
            <a:lvl2pPr lvl="1" algn="l">
              <a:lnSpc>
                <a:spcPct val="115000"/>
              </a:lnSpc>
              <a:spcBef>
                <a:spcPts val="0"/>
              </a:spcBef>
              <a:spcAft>
                <a:spcPts val="0"/>
              </a:spcAft>
              <a:buClr>
                <a:srgbClr val="33B5A6"/>
              </a:buClr>
              <a:buSzPts val="1400"/>
              <a:buNone/>
              <a:defRPr>
                <a:solidFill>
                  <a:srgbClr val="33B5A6"/>
                </a:solidFill>
              </a:defRPr>
            </a:lvl2pPr>
            <a:lvl3pPr lvl="2" algn="l">
              <a:lnSpc>
                <a:spcPct val="115000"/>
              </a:lnSpc>
              <a:spcBef>
                <a:spcPts val="0"/>
              </a:spcBef>
              <a:spcAft>
                <a:spcPts val="0"/>
              </a:spcAft>
              <a:buClr>
                <a:srgbClr val="33B5A6"/>
              </a:buClr>
              <a:buSzPts val="1400"/>
              <a:buNone/>
              <a:defRPr>
                <a:solidFill>
                  <a:srgbClr val="33B5A6"/>
                </a:solidFill>
              </a:defRPr>
            </a:lvl3pPr>
            <a:lvl4pPr lvl="3" algn="l">
              <a:lnSpc>
                <a:spcPct val="115000"/>
              </a:lnSpc>
              <a:spcBef>
                <a:spcPts val="0"/>
              </a:spcBef>
              <a:spcAft>
                <a:spcPts val="0"/>
              </a:spcAft>
              <a:buClr>
                <a:srgbClr val="33B5A6"/>
              </a:buClr>
              <a:buSzPts val="1400"/>
              <a:buNone/>
              <a:defRPr>
                <a:solidFill>
                  <a:srgbClr val="33B5A6"/>
                </a:solidFill>
              </a:defRPr>
            </a:lvl4pPr>
            <a:lvl5pPr lvl="4" algn="l">
              <a:lnSpc>
                <a:spcPct val="115000"/>
              </a:lnSpc>
              <a:spcBef>
                <a:spcPts val="0"/>
              </a:spcBef>
              <a:spcAft>
                <a:spcPts val="0"/>
              </a:spcAft>
              <a:buClr>
                <a:srgbClr val="33B5A6"/>
              </a:buClr>
              <a:buSzPts val="1400"/>
              <a:buNone/>
              <a:defRPr>
                <a:solidFill>
                  <a:srgbClr val="33B5A6"/>
                </a:solidFill>
              </a:defRPr>
            </a:lvl5pPr>
            <a:lvl6pPr lvl="5" algn="l">
              <a:lnSpc>
                <a:spcPct val="115000"/>
              </a:lnSpc>
              <a:spcBef>
                <a:spcPts val="0"/>
              </a:spcBef>
              <a:spcAft>
                <a:spcPts val="0"/>
              </a:spcAft>
              <a:buClr>
                <a:srgbClr val="33B5A6"/>
              </a:buClr>
              <a:buSzPts val="1400"/>
              <a:buNone/>
              <a:defRPr>
                <a:solidFill>
                  <a:srgbClr val="33B5A6"/>
                </a:solidFill>
              </a:defRPr>
            </a:lvl6pPr>
            <a:lvl7pPr lvl="6" algn="l">
              <a:lnSpc>
                <a:spcPct val="115000"/>
              </a:lnSpc>
              <a:spcBef>
                <a:spcPts val="0"/>
              </a:spcBef>
              <a:spcAft>
                <a:spcPts val="0"/>
              </a:spcAft>
              <a:buClr>
                <a:srgbClr val="33B5A6"/>
              </a:buClr>
              <a:buSzPts val="1400"/>
              <a:buNone/>
              <a:defRPr>
                <a:solidFill>
                  <a:srgbClr val="33B5A6"/>
                </a:solidFill>
              </a:defRPr>
            </a:lvl7pPr>
            <a:lvl8pPr lvl="7" algn="l">
              <a:lnSpc>
                <a:spcPct val="115000"/>
              </a:lnSpc>
              <a:spcBef>
                <a:spcPts val="0"/>
              </a:spcBef>
              <a:spcAft>
                <a:spcPts val="0"/>
              </a:spcAft>
              <a:buClr>
                <a:srgbClr val="33B5A6"/>
              </a:buClr>
              <a:buSzPts val="1400"/>
              <a:buNone/>
              <a:defRPr>
                <a:solidFill>
                  <a:srgbClr val="33B5A6"/>
                </a:solidFill>
              </a:defRPr>
            </a:lvl8pPr>
            <a:lvl9pPr lvl="8" algn="l">
              <a:lnSpc>
                <a:spcPct val="115000"/>
              </a:lnSpc>
              <a:spcBef>
                <a:spcPts val="0"/>
              </a:spcBef>
              <a:spcAft>
                <a:spcPts val="0"/>
              </a:spcAft>
              <a:buClr>
                <a:srgbClr val="33B5A6"/>
              </a:buClr>
              <a:buSzPts val="1400"/>
              <a:buNone/>
              <a:defRPr>
                <a:solidFill>
                  <a:srgbClr val="33B5A6"/>
                </a:solidFill>
              </a:defRPr>
            </a:lvl9pPr>
          </a:lstStyle>
          <a:p/>
        </p:txBody>
      </p:sp>
      <p:sp>
        <p:nvSpPr>
          <p:cNvPr id="31" name="Google Shape;31;p52"/>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chemeClr val="dk1"/>
                </a:solidFill>
                <a:latin typeface="Work Sans Light"/>
                <a:ea typeface="Work Sans Light"/>
                <a:cs typeface="Work Sans Light"/>
                <a:sym typeface="Work Sans Light"/>
              </a:rPr>
              <a:t>COPYRIGHT VEDRAI</a:t>
            </a:r>
            <a:r>
              <a:rPr b="0" baseline="30000" i="0" lang="it" sz="500" u="none" cap="none" strike="noStrike">
                <a:solidFill>
                  <a:schemeClr val="dk1"/>
                </a:solidFill>
                <a:latin typeface="Work Sans Light"/>
                <a:ea typeface="Work Sans Light"/>
                <a:cs typeface="Work Sans Light"/>
                <a:sym typeface="Work Sans Light"/>
              </a:rPr>
              <a:t>®</a:t>
            </a:r>
            <a:r>
              <a:rPr b="0" i="0" lang="it" sz="500" u="none" cap="none" strike="noStrike">
                <a:solidFill>
                  <a:schemeClr val="dk1"/>
                </a:solidFill>
                <a:latin typeface="Work Sans Light"/>
                <a:ea typeface="Work Sans Light"/>
                <a:cs typeface="Work Sans Light"/>
                <a:sym typeface="Work Sans Light"/>
              </a:rPr>
              <a:t> 2025</a:t>
            </a:r>
            <a:endParaRPr b="0" i="0" sz="500" u="none" cap="none" strike="noStrike">
              <a:solidFill>
                <a:schemeClr val="dk1"/>
              </a:solidFill>
              <a:latin typeface="Work Sans Light"/>
              <a:ea typeface="Work Sans Light"/>
              <a:cs typeface="Work Sans Light"/>
              <a:sym typeface="Work Sans Light"/>
            </a:endParaRPr>
          </a:p>
        </p:txBody>
      </p:sp>
      <p:sp>
        <p:nvSpPr>
          <p:cNvPr id="32" name="Google Shape;32;p52"/>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0E1138"/>
                </a:solidFill>
                <a:latin typeface="Work Sans Light"/>
                <a:ea typeface="Work Sans Light"/>
                <a:cs typeface="Work Sans Light"/>
                <a:sym typeface="Work Sans Light"/>
              </a:rPr>
              <a:t>‹#›</a:t>
            </a:fld>
            <a:endParaRPr b="0" i="0" sz="500" u="none" cap="none" strike="noStrike">
              <a:solidFill>
                <a:srgbClr val="0E1138"/>
              </a:solidFill>
              <a:latin typeface="Work Sans Light"/>
              <a:ea typeface="Work Sans Light"/>
              <a:cs typeface="Work Sans Light"/>
              <a:sym typeface="Work Sans Light"/>
            </a:endParaRPr>
          </a:p>
        </p:txBody>
      </p:sp>
      <p:pic>
        <p:nvPicPr>
          <p:cNvPr id="33" name="Google Shape;33;p52"/>
          <p:cNvPicPr preferRelativeResize="0"/>
          <p:nvPr/>
        </p:nvPicPr>
        <p:blipFill rotWithShape="1">
          <a:blip r:embed="rId2">
            <a:alphaModFix/>
          </a:blip>
          <a:srcRect b="0" l="0" r="0" t="0"/>
          <a:stretch/>
        </p:blipFill>
        <p:spPr>
          <a:xfrm>
            <a:off x="366406" y="4773625"/>
            <a:ext cx="725664" cy="140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Base">
  <p:cSld name="CUSTOM_2">
    <p:spTree>
      <p:nvGrpSpPr>
        <p:cNvPr id="34" name="Shape 34"/>
        <p:cNvGrpSpPr/>
        <p:nvPr/>
      </p:nvGrpSpPr>
      <p:grpSpPr>
        <a:xfrm>
          <a:off x="0" y="0"/>
          <a:ext cx="0" cy="0"/>
          <a:chOff x="0" y="0"/>
          <a:chExt cx="0" cy="0"/>
        </a:xfrm>
      </p:grpSpPr>
      <p:sp>
        <p:nvSpPr>
          <p:cNvPr id="35" name="Google Shape;35;p53"/>
          <p:cNvSpPr txBox="1"/>
          <p:nvPr/>
        </p:nvSpPr>
        <p:spPr>
          <a:xfrm>
            <a:off x="662975" y="182500"/>
            <a:ext cx="161700" cy="210300"/>
          </a:xfrm>
          <a:prstGeom prst="rect">
            <a:avLst/>
          </a:prstGeom>
          <a:noFill/>
          <a:ln>
            <a:noFill/>
          </a:ln>
        </p:spPr>
        <p:txBody>
          <a:bodyPr anchorCtr="0" anchor="t" bIns="34275" lIns="0" spcFirstLastPara="1" rIns="68575"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it" sz="700" u="none" cap="none" strike="noStrike">
                <a:solidFill>
                  <a:schemeClr val="accent1"/>
                </a:solidFill>
                <a:latin typeface="Work Sans Light"/>
                <a:ea typeface="Work Sans Light"/>
                <a:cs typeface="Work Sans Light"/>
                <a:sym typeface="Work Sans Light"/>
              </a:rPr>
              <a:t>↗</a:t>
            </a:r>
            <a:r>
              <a:rPr b="0" i="0" lang="it" sz="700" u="none" cap="none" strike="noStrike">
                <a:solidFill>
                  <a:srgbClr val="1D1C3C"/>
                </a:solidFill>
                <a:latin typeface="Work Sans Light"/>
                <a:ea typeface="Work Sans Light"/>
                <a:cs typeface="Work Sans Light"/>
                <a:sym typeface="Work Sans Light"/>
              </a:rPr>
              <a:t>  </a:t>
            </a:r>
            <a:endParaRPr b="0" i="0" sz="700" u="none" cap="none" strike="noStrike">
              <a:solidFill>
                <a:srgbClr val="0E1138"/>
              </a:solidFill>
              <a:latin typeface="Work Sans Light"/>
              <a:ea typeface="Work Sans Light"/>
              <a:cs typeface="Work Sans Light"/>
              <a:sym typeface="Work Sans Light"/>
            </a:endParaRPr>
          </a:p>
        </p:txBody>
      </p:sp>
      <p:cxnSp>
        <p:nvCxnSpPr>
          <p:cNvPr id="36" name="Google Shape;36;p53"/>
          <p:cNvCxnSpPr/>
          <p:nvPr/>
        </p:nvCxnSpPr>
        <p:spPr>
          <a:xfrm rot="10800000">
            <a:off x="-152550" y="650025"/>
            <a:ext cx="765000" cy="0"/>
          </a:xfrm>
          <a:prstGeom prst="straightConnector1">
            <a:avLst/>
          </a:prstGeom>
          <a:noFill/>
          <a:ln cap="flat" cmpd="sng" w="9525">
            <a:solidFill>
              <a:srgbClr val="0E1138"/>
            </a:solidFill>
            <a:prstDash val="solid"/>
            <a:round/>
            <a:headEnd len="sm" w="sm" type="none"/>
            <a:tailEnd len="sm" w="sm" type="none"/>
          </a:ln>
        </p:spPr>
      </p:cxnSp>
      <p:sp>
        <p:nvSpPr>
          <p:cNvPr id="37" name="Google Shape;37;p53"/>
          <p:cNvSpPr txBox="1"/>
          <p:nvPr>
            <p:ph type="title"/>
          </p:nvPr>
        </p:nvSpPr>
        <p:spPr>
          <a:xfrm>
            <a:off x="783445" y="182500"/>
            <a:ext cx="2236800" cy="21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atin typeface="Work Sans Light"/>
                <a:ea typeface="Work Sans Light"/>
                <a:cs typeface="Work Sans Light"/>
                <a:sym typeface="Work Sans Light"/>
              </a:defRPr>
            </a:lvl1pPr>
            <a:lvl2pPr lvl="1" algn="l">
              <a:lnSpc>
                <a:spcPct val="100000"/>
              </a:lnSpc>
              <a:spcBef>
                <a:spcPts val="0"/>
              </a:spcBef>
              <a:spcAft>
                <a:spcPts val="0"/>
              </a:spcAft>
              <a:buSzPts val="2800"/>
              <a:buNone/>
              <a:defRPr>
                <a:latin typeface="Work Sans Light"/>
                <a:ea typeface="Work Sans Light"/>
                <a:cs typeface="Work Sans Light"/>
                <a:sym typeface="Work Sans Light"/>
              </a:defRPr>
            </a:lvl2pPr>
            <a:lvl3pPr lvl="2" algn="l">
              <a:lnSpc>
                <a:spcPct val="100000"/>
              </a:lnSpc>
              <a:spcBef>
                <a:spcPts val="0"/>
              </a:spcBef>
              <a:spcAft>
                <a:spcPts val="0"/>
              </a:spcAft>
              <a:buSzPts val="2800"/>
              <a:buNone/>
              <a:defRPr>
                <a:latin typeface="Work Sans Light"/>
                <a:ea typeface="Work Sans Light"/>
                <a:cs typeface="Work Sans Light"/>
                <a:sym typeface="Work Sans Light"/>
              </a:defRPr>
            </a:lvl3pPr>
            <a:lvl4pPr lvl="3" algn="l">
              <a:lnSpc>
                <a:spcPct val="100000"/>
              </a:lnSpc>
              <a:spcBef>
                <a:spcPts val="0"/>
              </a:spcBef>
              <a:spcAft>
                <a:spcPts val="0"/>
              </a:spcAft>
              <a:buSzPts val="2800"/>
              <a:buNone/>
              <a:defRPr>
                <a:latin typeface="Work Sans Light"/>
                <a:ea typeface="Work Sans Light"/>
                <a:cs typeface="Work Sans Light"/>
                <a:sym typeface="Work Sans Light"/>
              </a:defRPr>
            </a:lvl4pPr>
            <a:lvl5pPr lvl="4" algn="l">
              <a:lnSpc>
                <a:spcPct val="100000"/>
              </a:lnSpc>
              <a:spcBef>
                <a:spcPts val="0"/>
              </a:spcBef>
              <a:spcAft>
                <a:spcPts val="0"/>
              </a:spcAft>
              <a:buSzPts val="2800"/>
              <a:buNone/>
              <a:defRPr>
                <a:latin typeface="Work Sans Light"/>
                <a:ea typeface="Work Sans Light"/>
                <a:cs typeface="Work Sans Light"/>
                <a:sym typeface="Work Sans Light"/>
              </a:defRPr>
            </a:lvl5pPr>
            <a:lvl6pPr lvl="5" algn="l">
              <a:lnSpc>
                <a:spcPct val="100000"/>
              </a:lnSpc>
              <a:spcBef>
                <a:spcPts val="0"/>
              </a:spcBef>
              <a:spcAft>
                <a:spcPts val="0"/>
              </a:spcAft>
              <a:buSzPts val="2800"/>
              <a:buNone/>
              <a:defRPr>
                <a:latin typeface="Work Sans Light"/>
                <a:ea typeface="Work Sans Light"/>
                <a:cs typeface="Work Sans Light"/>
                <a:sym typeface="Work Sans Light"/>
              </a:defRPr>
            </a:lvl6pPr>
            <a:lvl7pPr lvl="6" algn="l">
              <a:lnSpc>
                <a:spcPct val="100000"/>
              </a:lnSpc>
              <a:spcBef>
                <a:spcPts val="0"/>
              </a:spcBef>
              <a:spcAft>
                <a:spcPts val="0"/>
              </a:spcAft>
              <a:buSzPts val="2800"/>
              <a:buNone/>
              <a:defRPr>
                <a:latin typeface="Work Sans Light"/>
                <a:ea typeface="Work Sans Light"/>
                <a:cs typeface="Work Sans Light"/>
                <a:sym typeface="Work Sans Light"/>
              </a:defRPr>
            </a:lvl7pPr>
            <a:lvl8pPr lvl="7" algn="l">
              <a:lnSpc>
                <a:spcPct val="100000"/>
              </a:lnSpc>
              <a:spcBef>
                <a:spcPts val="0"/>
              </a:spcBef>
              <a:spcAft>
                <a:spcPts val="0"/>
              </a:spcAft>
              <a:buSzPts val="2800"/>
              <a:buNone/>
              <a:defRPr>
                <a:latin typeface="Work Sans Light"/>
                <a:ea typeface="Work Sans Light"/>
                <a:cs typeface="Work Sans Light"/>
                <a:sym typeface="Work Sans Light"/>
              </a:defRPr>
            </a:lvl8pPr>
            <a:lvl9pPr lvl="8" algn="l">
              <a:lnSpc>
                <a:spcPct val="100000"/>
              </a:lnSpc>
              <a:spcBef>
                <a:spcPts val="0"/>
              </a:spcBef>
              <a:spcAft>
                <a:spcPts val="0"/>
              </a:spcAft>
              <a:buSzPts val="2800"/>
              <a:buNone/>
              <a:defRPr>
                <a:latin typeface="Work Sans Light"/>
                <a:ea typeface="Work Sans Light"/>
                <a:cs typeface="Work Sans Light"/>
                <a:sym typeface="Work Sans Light"/>
              </a:defRPr>
            </a:lvl9pPr>
          </a:lstStyle>
          <a:p/>
        </p:txBody>
      </p:sp>
      <p:sp>
        <p:nvSpPr>
          <p:cNvPr id="38" name="Google Shape;38;p53"/>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2pPr>
            <a:lvl3pPr lvl="2"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3pPr>
            <a:lvl4pPr lvl="3"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4pPr>
            <a:lvl5pPr lvl="4"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5pPr>
            <a:lvl6pPr lvl="5"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6pPr>
            <a:lvl7pPr lvl="6"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7pPr>
            <a:lvl8pPr lvl="7"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8pPr>
            <a:lvl9pPr lvl="8"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9pPr>
          </a:lstStyle>
          <a:p/>
        </p:txBody>
      </p:sp>
      <p:sp>
        <p:nvSpPr>
          <p:cNvPr id="39" name="Google Shape;39;p53"/>
          <p:cNvSpPr txBox="1"/>
          <p:nvPr>
            <p:ph idx="1" type="subTitle"/>
          </p:nvPr>
        </p:nvSpPr>
        <p:spPr>
          <a:xfrm>
            <a:off x="659675" y="731310"/>
            <a:ext cx="77172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IBM Plex Serif Light"/>
              <a:buNone/>
              <a:defRPr sz="1400">
                <a:solidFill>
                  <a:schemeClr val="accent1"/>
                </a:solidFill>
                <a:latin typeface="IBM Plex Serif Light"/>
                <a:ea typeface="IBM Plex Serif Light"/>
                <a:cs typeface="IBM Plex Serif Light"/>
                <a:sym typeface="IBM Plex Serif Light"/>
              </a:defRPr>
            </a:lvl1pPr>
            <a:lvl2pPr lvl="1"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2pPr>
            <a:lvl3pPr lvl="2"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3pPr>
            <a:lvl4pPr lvl="3"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4pPr>
            <a:lvl5pPr lvl="4"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5pPr>
            <a:lvl6pPr lvl="5"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6pPr>
            <a:lvl7pPr lvl="6"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7pPr>
            <a:lvl8pPr lvl="7"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8pPr>
            <a:lvl9pPr lvl="8"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9pPr>
          </a:lstStyle>
          <a:p/>
        </p:txBody>
      </p:sp>
      <p:sp>
        <p:nvSpPr>
          <p:cNvPr id="40" name="Google Shape;40;p53"/>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chemeClr val="dk1"/>
                </a:solidFill>
                <a:latin typeface="Work Sans Light"/>
                <a:ea typeface="Work Sans Light"/>
                <a:cs typeface="Work Sans Light"/>
                <a:sym typeface="Work Sans Light"/>
              </a:rPr>
              <a:t>COPYRIGHT VEDRAI</a:t>
            </a:r>
            <a:r>
              <a:rPr b="0" baseline="30000" i="0" lang="it" sz="500" u="none" cap="none" strike="noStrike">
                <a:solidFill>
                  <a:schemeClr val="dk1"/>
                </a:solidFill>
                <a:latin typeface="Work Sans Light"/>
                <a:ea typeface="Work Sans Light"/>
                <a:cs typeface="Work Sans Light"/>
                <a:sym typeface="Work Sans Light"/>
              </a:rPr>
              <a:t>®</a:t>
            </a:r>
            <a:r>
              <a:rPr b="0" i="0" lang="it" sz="500" u="none" cap="none" strike="noStrike">
                <a:solidFill>
                  <a:schemeClr val="dk1"/>
                </a:solidFill>
                <a:latin typeface="Work Sans Light"/>
                <a:ea typeface="Work Sans Light"/>
                <a:cs typeface="Work Sans Light"/>
                <a:sym typeface="Work Sans Light"/>
              </a:rPr>
              <a:t> 2025</a:t>
            </a:r>
            <a:endParaRPr b="0" i="0" sz="500" u="none" cap="none" strike="noStrike">
              <a:solidFill>
                <a:schemeClr val="dk1"/>
              </a:solidFill>
              <a:latin typeface="Work Sans Light"/>
              <a:ea typeface="Work Sans Light"/>
              <a:cs typeface="Work Sans Light"/>
              <a:sym typeface="Work Sans Light"/>
            </a:endParaRPr>
          </a:p>
        </p:txBody>
      </p:sp>
      <p:sp>
        <p:nvSpPr>
          <p:cNvPr id="41" name="Google Shape;41;p53"/>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0E1138"/>
                </a:solidFill>
                <a:latin typeface="Work Sans Light"/>
                <a:ea typeface="Work Sans Light"/>
                <a:cs typeface="Work Sans Light"/>
                <a:sym typeface="Work Sans Light"/>
              </a:rPr>
              <a:t>‹#›</a:t>
            </a:fld>
            <a:endParaRPr b="0" i="0" sz="500" u="none" cap="none" strike="noStrike">
              <a:solidFill>
                <a:srgbClr val="0E1138"/>
              </a:solidFill>
              <a:latin typeface="Work Sans Light"/>
              <a:ea typeface="Work Sans Light"/>
              <a:cs typeface="Work Sans Light"/>
              <a:sym typeface="Work Sans Light"/>
            </a:endParaRPr>
          </a:p>
        </p:txBody>
      </p:sp>
      <p:pic>
        <p:nvPicPr>
          <p:cNvPr id="42" name="Google Shape;42;p53"/>
          <p:cNvPicPr preferRelativeResize="0"/>
          <p:nvPr/>
        </p:nvPicPr>
        <p:blipFill rotWithShape="1">
          <a:blip r:embed="rId2">
            <a:alphaModFix/>
          </a:blip>
          <a:srcRect b="0" l="0" r="0" t="0"/>
          <a:stretch/>
        </p:blipFill>
        <p:spPr>
          <a:xfrm>
            <a:off x="366406" y="4773625"/>
            <a:ext cx="725664" cy="1407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Slide Finale (negativo)">
  <p:cSld name="CUSTOM_6">
    <p:spTree>
      <p:nvGrpSpPr>
        <p:cNvPr id="43" name="Shape 43"/>
        <p:cNvGrpSpPr/>
        <p:nvPr/>
      </p:nvGrpSpPr>
      <p:grpSpPr>
        <a:xfrm>
          <a:off x="0" y="0"/>
          <a:ext cx="0" cy="0"/>
          <a:chOff x="0" y="0"/>
          <a:chExt cx="0" cy="0"/>
        </a:xfrm>
      </p:grpSpPr>
      <p:pic>
        <p:nvPicPr>
          <p:cNvPr id="44" name="Google Shape;44;p60"/>
          <p:cNvPicPr preferRelativeResize="0"/>
          <p:nvPr/>
        </p:nvPicPr>
        <p:blipFill rotWithShape="1">
          <a:blip r:embed="rId2">
            <a:alphaModFix/>
          </a:blip>
          <a:srcRect b="0" l="0" r="0" t="0"/>
          <a:stretch/>
        </p:blipFill>
        <p:spPr>
          <a:xfrm rot="10800000">
            <a:off x="3" y="-4275"/>
            <a:ext cx="9143997" cy="5155050"/>
          </a:xfrm>
          <a:prstGeom prst="rect">
            <a:avLst/>
          </a:prstGeom>
          <a:noFill/>
          <a:ln>
            <a:noFill/>
          </a:ln>
        </p:spPr>
      </p:pic>
      <p:sp>
        <p:nvSpPr>
          <p:cNvPr id="45" name="Google Shape;45;p60"/>
          <p:cNvSpPr txBox="1"/>
          <p:nvPr>
            <p:ph idx="1" type="body"/>
          </p:nvPr>
        </p:nvSpPr>
        <p:spPr>
          <a:xfrm>
            <a:off x="2577600" y="3376800"/>
            <a:ext cx="3315600" cy="2628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lt1"/>
              </a:buClr>
              <a:buSzPts val="1100"/>
              <a:buFont typeface="IBM Plex Serif"/>
              <a:buChar char="↗"/>
              <a:defRPr sz="1100">
                <a:solidFill>
                  <a:schemeClr val="lt1"/>
                </a:solidFill>
                <a:latin typeface="IBM Plex Serif"/>
                <a:ea typeface="IBM Plex Serif"/>
                <a:cs typeface="IBM Plex Serif"/>
                <a:sym typeface="IBM Plex Serif"/>
              </a:defRPr>
            </a:lvl1pPr>
            <a:lvl2pPr indent="-298450" lvl="1" marL="914400" algn="l">
              <a:lnSpc>
                <a:spcPct val="100000"/>
              </a:lnSpc>
              <a:spcBef>
                <a:spcPts val="0"/>
              </a:spcBef>
              <a:spcAft>
                <a:spcPts val="0"/>
              </a:spcAft>
              <a:buClr>
                <a:schemeClr val="lt1"/>
              </a:buClr>
              <a:buSzPts val="1100"/>
              <a:buFont typeface="IBM Plex Serif"/>
              <a:buChar char="◆"/>
              <a:defRPr sz="1100">
                <a:solidFill>
                  <a:schemeClr val="lt1"/>
                </a:solidFill>
                <a:latin typeface="IBM Plex Serif"/>
                <a:ea typeface="IBM Plex Serif"/>
                <a:cs typeface="IBM Plex Serif"/>
                <a:sym typeface="IBM Plex Serif"/>
              </a:defRPr>
            </a:lvl2pPr>
            <a:lvl3pPr indent="-298450" lvl="2" marL="1371600" algn="l">
              <a:lnSpc>
                <a:spcPct val="100000"/>
              </a:lnSpc>
              <a:spcBef>
                <a:spcPts val="0"/>
              </a:spcBef>
              <a:spcAft>
                <a:spcPts val="0"/>
              </a:spcAft>
              <a:buClr>
                <a:schemeClr val="lt1"/>
              </a:buClr>
              <a:buSzPts val="1100"/>
              <a:buFont typeface="IBM Plex Serif"/>
              <a:buChar char="●"/>
              <a:defRPr sz="1100">
                <a:solidFill>
                  <a:schemeClr val="lt1"/>
                </a:solidFill>
                <a:latin typeface="IBM Plex Serif"/>
                <a:ea typeface="IBM Plex Serif"/>
                <a:cs typeface="IBM Plex Serif"/>
                <a:sym typeface="IBM Plex Serif"/>
              </a:defRPr>
            </a:lvl3pPr>
            <a:lvl4pPr indent="-298450" lvl="3" marL="1828800" algn="l">
              <a:lnSpc>
                <a:spcPct val="100000"/>
              </a:lnSpc>
              <a:spcBef>
                <a:spcPts val="0"/>
              </a:spcBef>
              <a:spcAft>
                <a:spcPts val="0"/>
              </a:spcAft>
              <a:buClr>
                <a:schemeClr val="lt1"/>
              </a:buClr>
              <a:buSzPts val="1100"/>
              <a:buFont typeface="IBM Plex Serif"/>
              <a:buChar char="○"/>
              <a:defRPr sz="1100">
                <a:solidFill>
                  <a:schemeClr val="lt1"/>
                </a:solidFill>
                <a:latin typeface="IBM Plex Serif"/>
                <a:ea typeface="IBM Plex Serif"/>
                <a:cs typeface="IBM Plex Serif"/>
                <a:sym typeface="IBM Plex Serif"/>
              </a:defRPr>
            </a:lvl4pPr>
            <a:lvl5pPr indent="-298450" lvl="4" marL="2286000" algn="l">
              <a:lnSpc>
                <a:spcPct val="100000"/>
              </a:lnSpc>
              <a:spcBef>
                <a:spcPts val="0"/>
              </a:spcBef>
              <a:spcAft>
                <a:spcPts val="0"/>
              </a:spcAft>
              <a:buClr>
                <a:schemeClr val="lt1"/>
              </a:buClr>
              <a:buSzPts val="1100"/>
              <a:buFont typeface="IBM Plex Serif"/>
              <a:buChar char="◆"/>
              <a:defRPr sz="1100">
                <a:solidFill>
                  <a:schemeClr val="lt1"/>
                </a:solidFill>
                <a:latin typeface="IBM Plex Serif"/>
                <a:ea typeface="IBM Plex Serif"/>
                <a:cs typeface="IBM Plex Serif"/>
                <a:sym typeface="IBM Plex Serif"/>
              </a:defRPr>
            </a:lvl5pPr>
            <a:lvl6pPr indent="-298450" lvl="5" marL="2743200" algn="l">
              <a:lnSpc>
                <a:spcPct val="100000"/>
              </a:lnSpc>
              <a:spcBef>
                <a:spcPts val="0"/>
              </a:spcBef>
              <a:spcAft>
                <a:spcPts val="0"/>
              </a:spcAft>
              <a:buClr>
                <a:schemeClr val="lt1"/>
              </a:buClr>
              <a:buSzPts val="1100"/>
              <a:buFont typeface="IBM Plex Serif"/>
              <a:buChar char="●"/>
              <a:defRPr sz="1100">
                <a:solidFill>
                  <a:schemeClr val="lt1"/>
                </a:solidFill>
                <a:latin typeface="IBM Plex Serif"/>
                <a:ea typeface="IBM Plex Serif"/>
                <a:cs typeface="IBM Plex Serif"/>
                <a:sym typeface="IBM Plex Serif"/>
              </a:defRPr>
            </a:lvl6pPr>
            <a:lvl7pPr indent="-298450" lvl="6" marL="3200400" algn="l">
              <a:lnSpc>
                <a:spcPct val="100000"/>
              </a:lnSpc>
              <a:spcBef>
                <a:spcPts val="0"/>
              </a:spcBef>
              <a:spcAft>
                <a:spcPts val="0"/>
              </a:spcAft>
              <a:buClr>
                <a:schemeClr val="lt1"/>
              </a:buClr>
              <a:buSzPts val="1100"/>
              <a:buFont typeface="IBM Plex Serif"/>
              <a:buChar char="○"/>
              <a:defRPr sz="1100">
                <a:solidFill>
                  <a:schemeClr val="lt1"/>
                </a:solidFill>
                <a:latin typeface="IBM Plex Serif"/>
                <a:ea typeface="IBM Plex Serif"/>
                <a:cs typeface="IBM Plex Serif"/>
                <a:sym typeface="IBM Plex Serif"/>
              </a:defRPr>
            </a:lvl7pPr>
            <a:lvl8pPr indent="-298450" lvl="7" marL="3657600" algn="l">
              <a:lnSpc>
                <a:spcPct val="100000"/>
              </a:lnSpc>
              <a:spcBef>
                <a:spcPts val="0"/>
              </a:spcBef>
              <a:spcAft>
                <a:spcPts val="0"/>
              </a:spcAft>
              <a:buClr>
                <a:schemeClr val="lt1"/>
              </a:buClr>
              <a:buSzPts val="1100"/>
              <a:buFont typeface="IBM Plex Serif"/>
              <a:buChar char="◆"/>
              <a:defRPr sz="1100">
                <a:solidFill>
                  <a:schemeClr val="lt1"/>
                </a:solidFill>
                <a:latin typeface="IBM Plex Serif"/>
                <a:ea typeface="IBM Plex Serif"/>
                <a:cs typeface="IBM Plex Serif"/>
                <a:sym typeface="IBM Plex Serif"/>
              </a:defRPr>
            </a:lvl8pPr>
            <a:lvl9pPr indent="-298450" lvl="8" marL="4114800" algn="l">
              <a:lnSpc>
                <a:spcPct val="100000"/>
              </a:lnSpc>
              <a:spcBef>
                <a:spcPts val="0"/>
              </a:spcBef>
              <a:spcAft>
                <a:spcPts val="0"/>
              </a:spcAft>
              <a:buClr>
                <a:schemeClr val="lt1"/>
              </a:buClr>
              <a:buSzPts val="1100"/>
              <a:buFont typeface="IBM Plex Serif"/>
              <a:buChar char="●"/>
              <a:defRPr sz="1100">
                <a:solidFill>
                  <a:schemeClr val="lt1"/>
                </a:solidFill>
                <a:latin typeface="IBM Plex Serif"/>
                <a:ea typeface="IBM Plex Serif"/>
                <a:cs typeface="IBM Plex Serif"/>
                <a:sym typeface="IBM Plex Serif"/>
              </a:defRPr>
            </a:lvl9pPr>
          </a:lstStyle>
          <a:p/>
        </p:txBody>
      </p:sp>
      <p:sp>
        <p:nvSpPr>
          <p:cNvPr id="46" name="Google Shape;46;p60"/>
          <p:cNvSpPr txBox="1"/>
          <p:nvPr>
            <p:ph idx="2" type="body"/>
          </p:nvPr>
        </p:nvSpPr>
        <p:spPr>
          <a:xfrm>
            <a:off x="817200" y="3366000"/>
            <a:ext cx="1706400" cy="2952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accent2"/>
              </a:buClr>
              <a:buSzPts val="1200"/>
              <a:buFont typeface="Work Sans Medium"/>
              <a:buChar char="↗"/>
              <a:defRPr sz="1200">
                <a:solidFill>
                  <a:schemeClr val="accent2"/>
                </a:solidFill>
                <a:latin typeface="Work Sans Medium"/>
                <a:ea typeface="Work Sans Medium"/>
                <a:cs typeface="Work Sans Medium"/>
                <a:sym typeface="Work Sans Medium"/>
              </a:defRPr>
            </a:lvl1pPr>
            <a:lvl2pPr indent="-304800" lvl="1" marL="914400" algn="l">
              <a:lnSpc>
                <a:spcPct val="100000"/>
              </a:lnSpc>
              <a:spcBef>
                <a:spcPts val="0"/>
              </a:spcBef>
              <a:spcAft>
                <a:spcPts val="0"/>
              </a:spcAft>
              <a:buClr>
                <a:schemeClr val="accent2"/>
              </a:buClr>
              <a:buSzPts val="1200"/>
              <a:buFont typeface="Work Sans Medium"/>
              <a:buChar char="◆"/>
              <a:defRPr sz="1200">
                <a:solidFill>
                  <a:schemeClr val="accent2"/>
                </a:solidFill>
                <a:latin typeface="Work Sans Medium"/>
                <a:ea typeface="Work Sans Medium"/>
                <a:cs typeface="Work Sans Medium"/>
                <a:sym typeface="Work Sans Medium"/>
              </a:defRPr>
            </a:lvl2pPr>
            <a:lvl3pPr indent="-304800" lvl="2" marL="1371600" algn="l">
              <a:lnSpc>
                <a:spcPct val="100000"/>
              </a:lnSpc>
              <a:spcBef>
                <a:spcPts val="0"/>
              </a:spcBef>
              <a:spcAft>
                <a:spcPts val="0"/>
              </a:spcAft>
              <a:buClr>
                <a:schemeClr val="accent2"/>
              </a:buClr>
              <a:buSzPts val="1200"/>
              <a:buFont typeface="Work Sans Medium"/>
              <a:buChar char="●"/>
              <a:defRPr sz="1200">
                <a:solidFill>
                  <a:schemeClr val="accent2"/>
                </a:solidFill>
                <a:latin typeface="Work Sans Medium"/>
                <a:ea typeface="Work Sans Medium"/>
                <a:cs typeface="Work Sans Medium"/>
                <a:sym typeface="Work Sans Medium"/>
              </a:defRPr>
            </a:lvl3pPr>
            <a:lvl4pPr indent="-304800" lvl="3" marL="1828800" algn="l">
              <a:lnSpc>
                <a:spcPct val="100000"/>
              </a:lnSpc>
              <a:spcBef>
                <a:spcPts val="0"/>
              </a:spcBef>
              <a:spcAft>
                <a:spcPts val="0"/>
              </a:spcAft>
              <a:buClr>
                <a:schemeClr val="accent2"/>
              </a:buClr>
              <a:buSzPts val="1200"/>
              <a:buFont typeface="Work Sans Medium"/>
              <a:buChar char="○"/>
              <a:defRPr sz="1200">
                <a:solidFill>
                  <a:schemeClr val="accent2"/>
                </a:solidFill>
                <a:latin typeface="Work Sans Medium"/>
                <a:ea typeface="Work Sans Medium"/>
                <a:cs typeface="Work Sans Medium"/>
                <a:sym typeface="Work Sans Medium"/>
              </a:defRPr>
            </a:lvl4pPr>
            <a:lvl5pPr indent="-304800" lvl="4" marL="2286000" algn="l">
              <a:lnSpc>
                <a:spcPct val="100000"/>
              </a:lnSpc>
              <a:spcBef>
                <a:spcPts val="0"/>
              </a:spcBef>
              <a:spcAft>
                <a:spcPts val="0"/>
              </a:spcAft>
              <a:buClr>
                <a:schemeClr val="accent2"/>
              </a:buClr>
              <a:buSzPts val="1200"/>
              <a:buFont typeface="Work Sans Medium"/>
              <a:buChar char="◆"/>
              <a:defRPr sz="1200">
                <a:solidFill>
                  <a:schemeClr val="accent2"/>
                </a:solidFill>
                <a:latin typeface="Work Sans Medium"/>
                <a:ea typeface="Work Sans Medium"/>
                <a:cs typeface="Work Sans Medium"/>
                <a:sym typeface="Work Sans Medium"/>
              </a:defRPr>
            </a:lvl5pPr>
            <a:lvl6pPr indent="-304800" lvl="5" marL="2743200" algn="l">
              <a:lnSpc>
                <a:spcPct val="100000"/>
              </a:lnSpc>
              <a:spcBef>
                <a:spcPts val="0"/>
              </a:spcBef>
              <a:spcAft>
                <a:spcPts val="0"/>
              </a:spcAft>
              <a:buClr>
                <a:schemeClr val="accent2"/>
              </a:buClr>
              <a:buSzPts val="1200"/>
              <a:buFont typeface="Work Sans Medium"/>
              <a:buChar char="●"/>
              <a:defRPr sz="1200">
                <a:solidFill>
                  <a:schemeClr val="accent2"/>
                </a:solidFill>
                <a:latin typeface="Work Sans Medium"/>
                <a:ea typeface="Work Sans Medium"/>
                <a:cs typeface="Work Sans Medium"/>
                <a:sym typeface="Work Sans Medium"/>
              </a:defRPr>
            </a:lvl6pPr>
            <a:lvl7pPr indent="-304800" lvl="6" marL="3200400" algn="l">
              <a:lnSpc>
                <a:spcPct val="100000"/>
              </a:lnSpc>
              <a:spcBef>
                <a:spcPts val="0"/>
              </a:spcBef>
              <a:spcAft>
                <a:spcPts val="0"/>
              </a:spcAft>
              <a:buClr>
                <a:schemeClr val="accent2"/>
              </a:buClr>
              <a:buSzPts val="1200"/>
              <a:buFont typeface="Work Sans Medium"/>
              <a:buChar char="○"/>
              <a:defRPr sz="1200">
                <a:solidFill>
                  <a:schemeClr val="accent2"/>
                </a:solidFill>
                <a:latin typeface="Work Sans Medium"/>
                <a:ea typeface="Work Sans Medium"/>
                <a:cs typeface="Work Sans Medium"/>
                <a:sym typeface="Work Sans Medium"/>
              </a:defRPr>
            </a:lvl7pPr>
            <a:lvl8pPr indent="-304800" lvl="7" marL="3657600" algn="l">
              <a:lnSpc>
                <a:spcPct val="100000"/>
              </a:lnSpc>
              <a:spcBef>
                <a:spcPts val="0"/>
              </a:spcBef>
              <a:spcAft>
                <a:spcPts val="0"/>
              </a:spcAft>
              <a:buClr>
                <a:schemeClr val="accent2"/>
              </a:buClr>
              <a:buSzPts val="1200"/>
              <a:buFont typeface="Work Sans Medium"/>
              <a:buChar char="◆"/>
              <a:defRPr sz="1200">
                <a:solidFill>
                  <a:schemeClr val="accent2"/>
                </a:solidFill>
                <a:latin typeface="Work Sans Medium"/>
                <a:ea typeface="Work Sans Medium"/>
                <a:cs typeface="Work Sans Medium"/>
                <a:sym typeface="Work Sans Medium"/>
              </a:defRPr>
            </a:lvl8pPr>
            <a:lvl9pPr indent="-304800" lvl="8" marL="4114800" algn="l">
              <a:lnSpc>
                <a:spcPct val="100000"/>
              </a:lnSpc>
              <a:spcBef>
                <a:spcPts val="0"/>
              </a:spcBef>
              <a:spcAft>
                <a:spcPts val="0"/>
              </a:spcAft>
              <a:buClr>
                <a:schemeClr val="accent2"/>
              </a:buClr>
              <a:buSzPts val="1200"/>
              <a:buFont typeface="Work Sans Medium"/>
              <a:buChar char="●"/>
              <a:defRPr sz="1200">
                <a:solidFill>
                  <a:schemeClr val="accent2"/>
                </a:solidFill>
                <a:latin typeface="Work Sans Medium"/>
                <a:ea typeface="Work Sans Medium"/>
                <a:cs typeface="Work Sans Medium"/>
                <a:sym typeface="Work Sans Medium"/>
              </a:defRPr>
            </a:lvl9pPr>
          </a:lstStyle>
          <a:p/>
        </p:txBody>
      </p:sp>
      <p:sp>
        <p:nvSpPr>
          <p:cNvPr id="47" name="Google Shape;47;p60"/>
          <p:cNvSpPr txBox="1"/>
          <p:nvPr>
            <p:ph idx="3" type="body"/>
          </p:nvPr>
        </p:nvSpPr>
        <p:spPr>
          <a:xfrm>
            <a:off x="817200" y="3848400"/>
            <a:ext cx="2293200" cy="2448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sz="1000">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
        <p:nvSpPr>
          <p:cNvPr id="48" name="Google Shape;48;p60">
            <a:hlinkClick r:id="rId3"/>
          </p:cNvPr>
          <p:cNvSpPr txBox="1"/>
          <p:nvPr/>
        </p:nvSpPr>
        <p:spPr>
          <a:xfrm>
            <a:off x="815900" y="4102913"/>
            <a:ext cx="2293500" cy="3693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it" sz="1200" u="none" cap="none" strike="noStrike">
                <a:solidFill>
                  <a:schemeClr val="accent2"/>
                </a:solidFill>
                <a:latin typeface="Work Sans Medium"/>
                <a:ea typeface="Work Sans Medium"/>
                <a:cs typeface="Work Sans Medium"/>
                <a:sym typeface="Work Sans Medium"/>
              </a:rPr>
              <a:t>vedrai.com</a:t>
            </a:r>
            <a:endParaRPr b="0" i="0" sz="1200" u="none" cap="none" strike="noStrike">
              <a:solidFill>
                <a:schemeClr val="accent2"/>
              </a:solidFill>
              <a:latin typeface="Work Sans Medium"/>
              <a:ea typeface="Work Sans Medium"/>
              <a:cs typeface="Work Sans Medium"/>
              <a:sym typeface="Work Sans Medium"/>
            </a:endParaRPr>
          </a:p>
        </p:txBody>
      </p:sp>
      <p:cxnSp>
        <p:nvCxnSpPr>
          <p:cNvPr id="49" name="Google Shape;49;p60"/>
          <p:cNvCxnSpPr/>
          <p:nvPr/>
        </p:nvCxnSpPr>
        <p:spPr>
          <a:xfrm>
            <a:off x="815900" y="3753950"/>
            <a:ext cx="3839400" cy="0"/>
          </a:xfrm>
          <a:prstGeom prst="straightConnector1">
            <a:avLst/>
          </a:prstGeom>
          <a:noFill/>
          <a:ln cap="flat" cmpd="sng" w="9525">
            <a:solidFill>
              <a:srgbClr val="FFFFFF"/>
            </a:solidFill>
            <a:prstDash val="solid"/>
            <a:round/>
            <a:headEnd len="sm" w="sm" type="none"/>
            <a:tailEnd len="sm" w="sm" type="none"/>
          </a:ln>
        </p:spPr>
      </p:cxnSp>
      <p:pic>
        <p:nvPicPr>
          <p:cNvPr id="50" name="Google Shape;50;p60"/>
          <p:cNvPicPr preferRelativeResize="0"/>
          <p:nvPr/>
        </p:nvPicPr>
        <p:blipFill rotWithShape="1">
          <a:blip r:embed="rId4">
            <a:alphaModFix/>
          </a:blip>
          <a:srcRect b="0" l="0" r="0" t="0"/>
          <a:stretch/>
        </p:blipFill>
        <p:spPr>
          <a:xfrm>
            <a:off x="674400" y="1429774"/>
            <a:ext cx="3989375" cy="73219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Una colonna">
  <p:cSld name="CUSTOM_1">
    <p:spTree>
      <p:nvGrpSpPr>
        <p:cNvPr id="51" name="Shape 51"/>
        <p:cNvGrpSpPr/>
        <p:nvPr/>
      </p:nvGrpSpPr>
      <p:grpSpPr>
        <a:xfrm>
          <a:off x="0" y="0"/>
          <a:ext cx="0" cy="0"/>
          <a:chOff x="0" y="0"/>
          <a:chExt cx="0" cy="0"/>
        </a:xfrm>
      </p:grpSpPr>
      <p:sp>
        <p:nvSpPr>
          <p:cNvPr id="52" name="Google Shape;52;p54"/>
          <p:cNvSpPr txBox="1"/>
          <p:nvPr/>
        </p:nvSpPr>
        <p:spPr>
          <a:xfrm>
            <a:off x="662975" y="182500"/>
            <a:ext cx="161700" cy="210300"/>
          </a:xfrm>
          <a:prstGeom prst="rect">
            <a:avLst/>
          </a:prstGeom>
          <a:noFill/>
          <a:ln>
            <a:noFill/>
          </a:ln>
        </p:spPr>
        <p:txBody>
          <a:bodyPr anchorCtr="0" anchor="t" bIns="34275" lIns="0" spcFirstLastPara="1" rIns="68575"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it" sz="700" u="none" cap="none" strike="noStrike">
                <a:solidFill>
                  <a:schemeClr val="accent1"/>
                </a:solidFill>
                <a:latin typeface="Work Sans Light"/>
                <a:ea typeface="Work Sans Light"/>
                <a:cs typeface="Work Sans Light"/>
                <a:sym typeface="Work Sans Light"/>
              </a:rPr>
              <a:t>↗</a:t>
            </a:r>
            <a:r>
              <a:rPr b="0" i="0" lang="it" sz="700" u="none" cap="none" strike="noStrike">
                <a:solidFill>
                  <a:srgbClr val="1D1C3C"/>
                </a:solidFill>
                <a:latin typeface="Work Sans Light"/>
                <a:ea typeface="Work Sans Light"/>
                <a:cs typeface="Work Sans Light"/>
                <a:sym typeface="Work Sans Light"/>
              </a:rPr>
              <a:t>  </a:t>
            </a:r>
            <a:endParaRPr b="0" i="0" sz="700" u="none" cap="none" strike="noStrike">
              <a:solidFill>
                <a:srgbClr val="0E1138"/>
              </a:solidFill>
              <a:latin typeface="Work Sans Light"/>
              <a:ea typeface="Work Sans Light"/>
              <a:cs typeface="Work Sans Light"/>
              <a:sym typeface="Work Sans Light"/>
            </a:endParaRPr>
          </a:p>
        </p:txBody>
      </p:sp>
      <p:sp>
        <p:nvSpPr>
          <p:cNvPr id="53" name="Google Shape;53;p54"/>
          <p:cNvSpPr txBox="1"/>
          <p:nvPr>
            <p:ph type="title"/>
          </p:nvPr>
        </p:nvSpPr>
        <p:spPr>
          <a:xfrm>
            <a:off x="783445" y="182500"/>
            <a:ext cx="2236800" cy="21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atin typeface="Work Sans Light"/>
                <a:ea typeface="Work Sans Light"/>
                <a:cs typeface="Work Sans Light"/>
                <a:sym typeface="Work Sans Light"/>
              </a:defRPr>
            </a:lvl1pPr>
            <a:lvl2pPr lvl="1" algn="l">
              <a:lnSpc>
                <a:spcPct val="100000"/>
              </a:lnSpc>
              <a:spcBef>
                <a:spcPts val="0"/>
              </a:spcBef>
              <a:spcAft>
                <a:spcPts val="0"/>
              </a:spcAft>
              <a:buSzPts val="2800"/>
              <a:buNone/>
              <a:defRPr>
                <a:latin typeface="Work Sans Light"/>
                <a:ea typeface="Work Sans Light"/>
                <a:cs typeface="Work Sans Light"/>
                <a:sym typeface="Work Sans Light"/>
              </a:defRPr>
            </a:lvl2pPr>
            <a:lvl3pPr lvl="2" algn="l">
              <a:lnSpc>
                <a:spcPct val="100000"/>
              </a:lnSpc>
              <a:spcBef>
                <a:spcPts val="0"/>
              </a:spcBef>
              <a:spcAft>
                <a:spcPts val="0"/>
              </a:spcAft>
              <a:buSzPts val="2800"/>
              <a:buNone/>
              <a:defRPr>
                <a:latin typeface="Work Sans Light"/>
                <a:ea typeface="Work Sans Light"/>
                <a:cs typeface="Work Sans Light"/>
                <a:sym typeface="Work Sans Light"/>
              </a:defRPr>
            </a:lvl3pPr>
            <a:lvl4pPr lvl="3" algn="l">
              <a:lnSpc>
                <a:spcPct val="100000"/>
              </a:lnSpc>
              <a:spcBef>
                <a:spcPts val="0"/>
              </a:spcBef>
              <a:spcAft>
                <a:spcPts val="0"/>
              </a:spcAft>
              <a:buSzPts val="2800"/>
              <a:buNone/>
              <a:defRPr>
                <a:latin typeface="Work Sans Light"/>
                <a:ea typeface="Work Sans Light"/>
                <a:cs typeface="Work Sans Light"/>
                <a:sym typeface="Work Sans Light"/>
              </a:defRPr>
            </a:lvl4pPr>
            <a:lvl5pPr lvl="4" algn="l">
              <a:lnSpc>
                <a:spcPct val="100000"/>
              </a:lnSpc>
              <a:spcBef>
                <a:spcPts val="0"/>
              </a:spcBef>
              <a:spcAft>
                <a:spcPts val="0"/>
              </a:spcAft>
              <a:buSzPts val="2800"/>
              <a:buNone/>
              <a:defRPr>
                <a:latin typeface="Work Sans Light"/>
                <a:ea typeface="Work Sans Light"/>
                <a:cs typeface="Work Sans Light"/>
                <a:sym typeface="Work Sans Light"/>
              </a:defRPr>
            </a:lvl5pPr>
            <a:lvl6pPr lvl="5" algn="l">
              <a:lnSpc>
                <a:spcPct val="100000"/>
              </a:lnSpc>
              <a:spcBef>
                <a:spcPts val="0"/>
              </a:spcBef>
              <a:spcAft>
                <a:spcPts val="0"/>
              </a:spcAft>
              <a:buSzPts val="2800"/>
              <a:buNone/>
              <a:defRPr>
                <a:latin typeface="Work Sans Light"/>
                <a:ea typeface="Work Sans Light"/>
                <a:cs typeface="Work Sans Light"/>
                <a:sym typeface="Work Sans Light"/>
              </a:defRPr>
            </a:lvl6pPr>
            <a:lvl7pPr lvl="6" algn="l">
              <a:lnSpc>
                <a:spcPct val="100000"/>
              </a:lnSpc>
              <a:spcBef>
                <a:spcPts val="0"/>
              </a:spcBef>
              <a:spcAft>
                <a:spcPts val="0"/>
              </a:spcAft>
              <a:buSzPts val="2800"/>
              <a:buNone/>
              <a:defRPr>
                <a:latin typeface="Work Sans Light"/>
                <a:ea typeface="Work Sans Light"/>
                <a:cs typeface="Work Sans Light"/>
                <a:sym typeface="Work Sans Light"/>
              </a:defRPr>
            </a:lvl7pPr>
            <a:lvl8pPr lvl="7" algn="l">
              <a:lnSpc>
                <a:spcPct val="100000"/>
              </a:lnSpc>
              <a:spcBef>
                <a:spcPts val="0"/>
              </a:spcBef>
              <a:spcAft>
                <a:spcPts val="0"/>
              </a:spcAft>
              <a:buSzPts val="2800"/>
              <a:buNone/>
              <a:defRPr>
                <a:latin typeface="Work Sans Light"/>
                <a:ea typeface="Work Sans Light"/>
                <a:cs typeface="Work Sans Light"/>
                <a:sym typeface="Work Sans Light"/>
              </a:defRPr>
            </a:lvl8pPr>
            <a:lvl9pPr lvl="8" algn="l">
              <a:lnSpc>
                <a:spcPct val="100000"/>
              </a:lnSpc>
              <a:spcBef>
                <a:spcPts val="0"/>
              </a:spcBef>
              <a:spcAft>
                <a:spcPts val="0"/>
              </a:spcAft>
              <a:buSzPts val="2800"/>
              <a:buNone/>
              <a:defRPr>
                <a:latin typeface="Work Sans Light"/>
                <a:ea typeface="Work Sans Light"/>
                <a:cs typeface="Work Sans Light"/>
                <a:sym typeface="Work Sans Light"/>
              </a:defRPr>
            </a:lvl9pPr>
          </a:lstStyle>
          <a:p/>
        </p:txBody>
      </p:sp>
      <p:cxnSp>
        <p:nvCxnSpPr>
          <p:cNvPr id="54" name="Google Shape;54;p54"/>
          <p:cNvCxnSpPr/>
          <p:nvPr/>
        </p:nvCxnSpPr>
        <p:spPr>
          <a:xfrm rot="10800000">
            <a:off x="-152550" y="650025"/>
            <a:ext cx="765000" cy="0"/>
          </a:xfrm>
          <a:prstGeom prst="straightConnector1">
            <a:avLst/>
          </a:prstGeom>
          <a:noFill/>
          <a:ln cap="flat" cmpd="sng" w="9525">
            <a:solidFill>
              <a:srgbClr val="0E1138"/>
            </a:solidFill>
            <a:prstDash val="solid"/>
            <a:round/>
            <a:headEnd len="sm" w="sm" type="none"/>
            <a:tailEnd len="sm" w="sm" type="none"/>
          </a:ln>
        </p:spPr>
      </p:cxnSp>
      <p:sp>
        <p:nvSpPr>
          <p:cNvPr id="55" name="Google Shape;55;p54"/>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2pPr>
            <a:lvl3pPr lvl="2"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3pPr>
            <a:lvl4pPr lvl="3"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4pPr>
            <a:lvl5pPr lvl="4"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5pPr>
            <a:lvl6pPr lvl="5"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6pPr>
            <a:lvl7pPr lvl="6"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7pPr>
            <a:lvl8pPr lvl="7"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8pPr>
            <a:lvl9pPr lvl="8"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9pPr>
          </a:lstStyle>
          <a:p/>
        </p:txBody>
      </p:sp>
      <p:sp>
        <p:nvSpPr>
          <p:cNvPr id="56" name="Google Shape;56;p54"/>
          <p:cNvSpPr txBox="1"/>
          <p:nvPr>
            <p:ph idx="1" type="body"/>
          </p:nvPr>
        </p:nvSpPr>
        <p:spPr>
          <a:xfrm>
            <a:off x="662400" y="1357200"/>
            <a:ext cx="7812600" cy="1303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57" name="Google Shape;57;p54"/>
          <p:cNvSpPr txBox="1"/>
          <p:nvPr>
            <p:ph idx="3" type="body"/>
          </p:nvPr>
        </p:nvSpPr>
        <p:spPr>
          <a:xfrm>
            <a:off x="662400" y="3247200"/>
            <a:ext cx="3592800" cy="10044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58" name="Google Shape;58;p54"/>
          <p:cNvSpPr txBox="1"/>
          <p:nvPr>
            <p:ph idx="4" type="body"/>
          </p:nvPr>
        </p:nvSpPr>
        <p:spPr>
          <a:xfrm>
            <a:off x="4876150" y="3247200"/>
            <a:ext cx="3592800" cy="1004400"/>
          </a:xfrm>
          <a:prstGeom prst="rect">
            <a:avLst/>
          </a:prstGeom>
          <a:noFill/>
          <a:ln>
            <a:noFill/>
          </a:ln>
        </p:spPr>
        <p:txBody>
          <a:bodyPr anchorCtr="0" anchor="t" bIns="0" lIns="0" spcFirstLastPara="1" rIns="0" wrap="square" tIns="0">
            <a:norm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59" name="Google Shape;59;p54"/>
          <p:cNvSpPr txBox="1"/>
          <p:nvPr>
            <p:ph idx="5" type="subTitle"/>
          </p:nvPr>
        </p:nvSpPr>
        <p:spPr>
          <a:xfrm>
            <a:off x="659675" y="731310"/>
            <a:ext cx="77172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IBM Plex Serif Light"/>
              <a:buNone/>
              <a:defRPr sz="1400">
                <a:solidFill>
                  <a:schemeClr val="accent1"/>
                </a:solidFill>
                <a:latin typeface="IBM Plex Serif Light"/>
                <a:ea typeface="IBM Plex Serif Light"/>
                <a:cs typeface="IBM Plex Serif Light"/>
                <a:sym typeface="IBM Plex Serif Light"/>
              </a:defRPr>
            </a:lvl1pPr>
            <a:lvl2pPr lvl="1"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2pPr>
            <a:lvl3pPr lvl="2"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3pPr>
            <a:lvl4pPr lvl="3"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4pPr>
            <a:lvl5pPr lvl="4"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5pPr>
            <a:lvl6pPr lvl="5"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6pPr>
            <a:lvl7pPr lvl="6"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7pPr>
            <a:lvl8pPr lvl="7"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8pPr>
            <a:lvl9pPr lvl="8"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9pPr>
          </a:lstStyle>
          <a:p/>
        </p:txBody>
      </p:sp>
      <p:sp>
        <p:nvSpPr>
          <p:cNvPr id="60" name="Google Shape;60;p54"/>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chemeClr val="dk1"/>
                </a:solidFill>
                <a:latin typeface="Work Sans Light"/>
                <a:ea typeface="Work Sans Light"/>
                <a:cs typeface="Work Sans Light"/>
                <a:sym typeface="Work Sans Light"/>
              </a:rPr>
              <a:t>COPYRIGHT VEDRAI</a:t>
            </a:r>
            <a:r>
              <a:rPr b="0" baseline="30000" i="0" lang="it" sz="500" u="none" cap="none" strike="noStrike">
                <a:solidFill>
                  <a:schemeClr val="dk1"/>
                </a:solidFill>
                <a:latin typeface="Work Sans Light"/>
                <a:ea typeface="Work Sans Light"/>
                <a:cs typeface="Work Sans Light"/>
                <a:sym typeface="Work Sans Light"/>
              </a:rPr>
              <a:t>®</a:t>
            </a:r>
            <a:r>
              <a:rPr b="0" i="0" lang="it" sz="500" u="none" cap="none" strike="noStrike">
                <a:solidFill>
                  <a:schemeClr val="dk1"/>
                </a:solidFill>
                <a:latin typeface="Work Sans Light"/>
                <a:ea typeface="Work Sans Light"/>
                <a:cs typeface="Work Sans Light"/>
                <a:sym typeface="Work Sans Light"/>
              </a:rPr>
              <a:t> 2025</a:t>
            </a:r>
            <a:endParaRPr b="0" i="0" sz="500" u="none" cap="none" strike="noStrike">
              <a:solidFill>
                <a:schemeClr val="dk1"/>
              </a:solidFill>
              <a:latin typeface="Work Sans Light"/>
              <a:ea typeface="Work Sans Light"/>
              <a:cs typeface="Work Sans Light"/>
              <a:sym typeface="Work Sans Light"/>
            </a:endParaRPr>
          </a:p>
        </p:txBody>
      </p:sp>
      <p:sp>
        <p:nvSpPr>
          <p:cNvPr id="61" name="Google Shape;61;p54"/>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0E1138"/>
                </a:solidFill>
                <a:latin typeface="Work Sans Light"/>
                <a:ea typeface="Work Sans Light"/>
                <a:cs typeface="Work Sans Light"/>
                <a:sym typeface="Work Sans Light"/>
              </a:rPr>
              <a:t>‹#›</a:t>
            </a:fld>
            <a:endParaRPr b="0" i="0" sz="500" u="none" cap="none" strike="noStrike">
              <a:solidFill>
                <a:srgbClr val="0E1138"/>
              </a:solidFill>
              <a:latin typeface="Work Sans Light"/>
              <a:ea typeface="Work Sans Light"/>
              <a:cs typeface="Work Sans Light"/>
              <a:sym typeface="Work Sans Light"/>
            </a:endParaRPr>
          </a:p>
        </p:txBody>
      </p:sp>
      <p:pic>
        <p:nvPicPr>
          <p:cNvPr id="62" name="Google Shape;62;p54"/>
          <p:cNvPicPr preferRelativeResize="0"/>
          <p:nvPr/>
        </p:nvPicPr>
        <p:blipFill rotWithShape="1">
          <a:blip r:embed="rId2">
            <a:alphaModFix/>
          </a:blip>
          <a:srcRect b="0" l="0" r="0" t="0"/>
          <a:stretch/>
        </p:blipFill>
        <p:spPr>
          <a:xfrm>
            <a:off x="366406" y="4773625"/>
            <a:ext cx="725664" cy="1407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lonna sx">
  <p:cSld name="CUSTOM_2_1">
    <p:spTree>
      <p:nvGrpSpPr>
        <p:cNvPr id="63" name="Shape 63"/>
        <p:cNvGrpSpPr/>
        <p:nvPr/>
      </p:nvGrpSpPr>
      <p:grpSpPr>
        <a:xfrm>
          <a:off x="0" y="0"/>
          <a:ext cx="0" cy="0"/>
          <a:chOff x="0" y="0"/>
          <a:chExt cx="0" cy="0"/>
        </a:xfrm>
      </p:grpSpPr>
      <p:sp>
        <p:nvSpPr>
          <p:cNvPr id="64" name="Google Shape;64;p55"/>
          <p:cNvSpPr txBox="1"/>
          <p:nvPr/>
        </p:nvSpPr>
        <p:spPr>
          <a:xfrm>
            <a:off x="662975" y="182500"/>
            <a:ext cx="161700" cy="210300"/>
          </a:xfrm>
          <a:prstGeom prst="rect">
            <a:avLst/>
          </a:prstGeom>
          <a:noFill/>
          <a:ln>
            <a:noFill/>
          </a:ln>
        </p:spPr>
        <p:txBody>
          <a:bodyPr anchorCtr="0" anchor="t" bIns="34275" lIns="0" spcFirstLastPara="1" rIns="68575"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it" sz="700" u="none" cap="none" strike="noStrike">
                <a:solidFill>
                  <a:schemeClr val="accent1"/>
                </a:solidFill>
                <a:latin typeface="Work Sans Light"/>
                <a:ea typeface="Work Sans Light"/>
                <a:cs typeface="Work Sans Light"/>
                <a:sym typeface="Work Sans Light"/>
              </a:rPr>
              <a:t>↗</a:t>
            </a:r>
            <a:r>
              <a:rPr b="0" i="0" lang="it" sz="700" u="none" cap="none" strike="noStrike">
                <a:solidFill>
                  <a:srgbClr val="1D1C3C"/>
                </a:solidFill>
                <a:latin typeface="Work Sans Light"/>
                <a:ea typeface="Work Sans Light"/>
                <a:cs typeface="Work Sans Light"/>
                <a:sym typeface="Work Sans Light"/>
              </a:rPr>
              <a:t>  </a:t>
            </a:r>
            <a:endParaRPr b="0" i="0" sz="700" u="none" cap="none" strike="noStrike">
              <a:solidFill>
                <a:srgbClr val="0E1138"/>
              </a:solidFill>
              <a:latin typeface="Work Sans Light"/>
              <a:ea typeface="Work Sans Light"/>
              <a:cs typeface="Work Sans Light"/>
              <a:sym typeface="Work Sans Light"/>
            </a:endParaRPr>
          </a:p>
        </p:txBody>
      </p:sp>
      <p:cxnSp>
        <p:nvCxnSpPr>
          <p:cNvPr id="65" name="Google Shape;65;p55"/>
          <p:cNvCxnSpPr/>
          <p:nvPr/>
        </p:nvCxnSpPr>
        <p:spPr>
          <a:xfrm rot="10800000">
            <a:off x="-152550" y="650025"/>
            <a:ext cx="765000" cy="0"/>
          </a:xfrm>
          <a:prstGeom prst="straightConnector1">
            <a:avLst/>
          </a:prstGeom>
          <a:noFill/>
          <a:ln cap="flat" cmpd="sng" w="9525">
            <a:solidFill>
              <a:srgbClr val="0E1138"/>
            </a:solidFill>
            <a:prstDash val="solid"/>
            <a:round/>
            <a:headEnd len="sm" w="sm" type="none"/>
            <a:tailEnd len="sm" w="sm" type="none"/>
          </a:ln>
        </p:spPr>
      </p:cxnSp>
      <p:sp>
        <p:nvSpPr>
          <p:cNvPr id="66" name="Google Shape;66;p55"/>
          <p:cNvSpPr txBox="1"/>
          <p:nvPr>
            <p:ph idx="1" type="body"/>
          </p:nvPr>
        </p:nvSpPr>
        <p:spPr>
          <a:xfrm>
            <a:off x="662400" y="1195200"/>
            <a:ext cx="4539600" cy="2005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67" name="Google Shape;67;p55"/>
          <p:cNvSpPr txBox="1"/>
          <p:nvPr>
            <p:ph idx="2" type="body"/>
          </p:nvPr>
        </p:nvSpPr>
        <p:spPr>
          <a:xfrm>
            <a:off x="662400" y="3704400"/>
            <a:ext cx="3909600" cy="10044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68" name="Google Shape;68;p55"/>
          <p:cNvSpPr txBox="1"/>
          <p:nvPr>
            <p:ph type="title"/>
          </p:nvPr>
        </p:nvSpPr>
        <p:spPr>
          <a:xfrm>
            <a:off x="783445" y="182500"/>
            <a:ext cx="2236800" cy="21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atin typeface="Work Sans Light"/>
                <a:ea typeface="Work Sans Light"/>
                <a:cs typeface="Work Sans Light"/>
                <a:sym typeface="Work Sans Light"/>
              </a:defRPr>
            </a:lvl1pPr>
            <a:lvl2pPr lvl="1" algn="l">
              <a:lnSpc>
                <a:spcPct val="100000"/>
              </a:lnSpc>
              <a:spcBef>
                <a:spcPts val="0"/>
              </a:spcBef>
              <a:spcAft>
                <a:spcPts val="0"/>
              </a:spcAft>
              <a:buSzPts val="2800"/>
              <a:buNone/>
              <a:defRPr>
                <a:latin typeface="Work Sans Light"/>
                <a:ea typeface="Work Sans Light"/>
                <a:cs typeface="Work Sans Light"/>
                <a:sym typeface="Work Sans Light"/>
              </a:defRPr>
            </a:lvl2pPr>
            <a:lvl3pPr lvl="2" algn="l">
              <a:lnSpc>
                <a:spcPct val="100000"/>
              </a:lnSpc>
              <a:spcBef>
                <a:spcPts val="0"/>
              </a:spcBef>
              <a:spcAft>
                <a:spcPts val="0"/>
              </a:spcAft>
              <a:buSzPts val="2800"/>
              <a:buNone/>
              <a:defRPr>
                <a:latin typeface="Work Sans Light"/>
                <a:ea typeface="Work Sans Light"/>
                <a:cs typeface="Work Sans Light"/>
                <a:sym typeface="Work Sans Light"/>
              </a:defRPr>
            </a:lvl3pPr>
            <a:lvl4pPr lvl="3" algn="l">
              <a:lnSpc>
                <a:spcPct val="100000"/>
              </a:lnSpc>
              <a:spcBef>
                <a:spcPts val="0"/>
              </a:spcBef>
              <a:spcAft>
                <a:spcPts val="0"/>
              </a:spcAft>
              <a:buSzPts val="2800"/>
              <a:buNone/>
              <a:defRPr>
                <a:latin typeface="Work Sans Light"/>
                <a:ea typeface="Work Sans Light"/>
                <a:cs typeface="Work Sans Light"/>
                <a:sym typeface="Work Sans Light"/>
              </a:defRPr>
            </a:lvl4pPr>
            <a:lvl5pPr lvl="4" algn="l">
              <a:lnSpc>
                <a:spcPct val="100000"/>
              </a:lnSpc>
              <a:spcBef>
                <a:spcPts val="0"/>
              </a:spcBef>
              <a:spcAft>
                <a:spcPts val="0"/>
              </a:spcAft>
              <a:buSzPts val="2800"/>
              <a:buNone/>
              <a:defRPr>
                <a:latin typeface="Work Sans Light"/>
                <a:ea typeface="Work Sans Light"/>
                <a:cs typeface="Work Sans Light"/>
                <a:sym typeface="Work Sans Light"/>
              </a:defRPr>
            </a:lvl5pPr>
            <a:lvl6pPr lvl="5" algn="l">
              <a:lnSpc>
                <a:spcPct val="100000"/>
              </a:lnSpc>
              <a:spcBef>
                <a:spcPts val="0"/>
              </a:spcBef>
              <a:spcAft>
                <a:spcPts val="0"/>
              </a:spcAft>
              <a:buSzPts val="2800"/>
              <a:buNone/>
              <a:defRPr>
                <a:latin typeface="Work Sans Light"/>
                <a:ea typeface="Work Sans Light"/>
                <a:cs typeface="Work Sans Light"/>
                <a:sym typeface="Work Sans Light"/>
              </a:defRPr>
            </a:lvl6pPr>
            <a:lvl7pPr lvl="6" algn="l">
              <a:lnSpc>
                <a:spcPct val="100000"/>
              </a:lnSpc>
              <a:spcBef>
                <a:spcPts val="0"/>
              </a:spcBef>
              <a:spcAft>
                <a:spcPts val="0"/>
              </a:spcAft>
              <a:buSzPts val="2800"/>
              <a:buNone/>
              <a:defRPr>
                <a:latin typeface="Work Sans Light"/>
                <a:ea typeface="Work Sans Light"/>
                <a:cs typeface="Work Sans Light"/>
                <a:sym typeface="Work Sans Light"/>
              </a:defRPr>
            </a:lvl7pPr>
            <a:lvl8pPr lvl="7" algn="l">
              <a:lnSpc>
                <a:spcPct val="100000"/>
              </a:lnSpc>
              <a:spcBef>
                <a:spcPts val="0"/>
              </a:spcBef>
              <a:spcAft>
                <a:spcPts val="0"/>
              </a:spcAft>
              <a:buSzPts val="2800"/>
              <a:buNone/>
              <a:defRPr>
                <a:latin typeface="Work Sans Light"/>
                <a:ea typeface="Work Sans Light"/>
                <a:cs typeface="Work Sans Light"/>
                <a:sym typeface="Work Sans Light"/>
              </a:defRPr>
            </a:lvl8pPr>
            <a:lvl9pPr lvl="8" algn="l">
              <a:lnSpc>
                <a:spcPct val="100000"/>
              </a:lnSpc>
              <a:spcBef>
                <a:spcPts val="0"/>
              </a:spcBef>
              <a:spcAft>
                <a:spcPts val="0"/>
              </a:spcAft>
              <a:buSzPts val="2800"/>
              <a:buNone/>
              <a:defRPr>
                <a:latin typeface="Work Sans Light"/>
                <a:ea typeface="Work Sans Light"/>
                <a:cs typeface="Work Sans Light"/>
                <a:sym typeface="Work Sans Light"/>
              </a:defRPr>
            </a:lvl9pPr>
          </a:lstStyle>
          <a:p/>
        </p:txBody>
      </p:sp>
      <p:sp>
        <p:nvSpPr>
          <p:cNvPr id="69" name="Google Shape;69;p55"/>
          <p:cNvSpPr txBox="1"/>
          <p:nvPr>
            <p:ph idx="3" type="title"/>
          </p:nvPr>
        </p:nvSpPr>
        <p:spPr>
          <a:xfrm>
            <a:off x="662975" y="342275"/>
            <a:ext cx="77172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2pPr>
            <a:lvl3pPr lvl="2"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3pPr>
            <a:lvl4pPr lvl="3"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4pPr>
            <a:lvl5pPr lvl="4"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5pPr>
            <a:lvl6pPr lvl="5"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6pPr>
            <a:lvl7pPr lvl="6"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7pPr>
            <a:lvl8pPr lvl="7"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8pPr>
            <a:lvl9pPr lvl="8"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9pPr>
          </a:lstStyle>
          <a:p/>
        </p:txBody>
      </p:sp>
      <p:sp>
        <p:nvSpPr>
          <p:cNvPr id="70" name="Google Shape;70;p55"/>
          <p:cNvSpPr txBox="1"/>
          <p:nvPr>
            <p:ph idx="4" type="subTitle"/>
          </p:nvPr>
        </p:nvSpPr>
        <p:spPr>
          <a:xfrm>
            <a:off x="659675" y="731310"/>
            <a:ext cx="77172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IBM Plex Serif Light"/>
              <a:buNone/>
              <a:defRPr sz="1400">
                <a:solidFill>
                  <a:schemeClr val="accent1"/>
                </a:solidFill>
                <a:latin typeface="IBM Plex Serif Light"/>
                <a:ea typeface="IBM Plex Serif Light"/>
                <a:cs typeface="IBM Plex Serif Light"/>
                <a:sym typeface="IBM Plex Serif Light"/>
              </a:defRPr>
            </a:lvl1pPr>
            <a:lvl2pPr lvl="1"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2pPr>
            <a:lvl3pPr lvl="2"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3pPr>
            <a:lvl4pPr lvl="3"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4pPr>
            <a:lvl5pPr lvl="4"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5pPr>
            <a:lvl6pPr lvl="5"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6pPr>
            <a:lvl7pPr lvl="6"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7pPr>
            <a:lvl8pPr lvl="7"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8pPr>
            <a:lvl9pPr lvl="8"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9pPr>
          </a:lstStyle>
          <a:p/>
        </p:txBody>
      </p:sp>
      <p:sp>
        <p:nvSpPr>
          <p:cNvPr id="71" name="Google Shape;71;p55"/>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chemeClr val="dk1"/>
                </a:solidFill>
                <a:latin typeface="Work Sans Light"/>
                <a:ea typeface="Work Sans Light"/>
                <a:cs typeface="Work Sans Light"/>
                <a:sym typeface="Work Sans Light"/>
              </a:rPr>
              <a:t>COPYRIGHT VEDRAI</a:t>
            </a:r>
            <a:r>
              <a:rPr b="0" baseline="30000" i="0" lang="it" sz="500" u="none" cap="none" strike="noStrike">
                <a:solidFill>
                  <a:schemeClr val="dk1"/>
                </a:solidFill>
                <a:latin typeface="Work Sans Light"/>
                <a:ea typeface="Work Sans Light"/>
                <a:cs typeface="Work Sans Light"/>
                <a:sym typeface="Work Sans Light"/>
              </a:rPr>
              <a:t>®</a:t>
            </a:r>
            <a:r>
              <a:rPr b="0" i="0" lang="it" sz="500" u="none" cap="none" strike="noStrike">
                <a:solidFill>
                  <a:schemeClr val="dk1"/>
                </a:solidFill>
                <a:latin typeface="Work Sans Light"/>
                <a:ea typeface="Work Sans Light"/>
                <a:cs typeface="Work Sans Light"/>
                <a:sym typeface="Work Sans Light"/>
              </a:rPr>
              <a:t> 2025</a:t>
            </a:r>
            <a:endParaRPr b="0" i="0" sz="500" u="none" cap="none" strike="noStrike">
              <a:solidFill>
                <a:schemeClr val="dk1"/>
              </a:solidFill>
              <a:latin typeface="Work Sans Light"/>
              <a:ea typeface="Work Sans Light"/>
              <a:cs typeface="Work Sans Light"/>
              <a:sym typeface="Work Sans Light"/>
            </a:endParaRPr>
          </a:p>
        </p:txBody>
      </p:sp>
      <p:sp>
        <p:nvSpPr>
          <p:cNvPr id="72" name="Google Shape;72;p55"/>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0E1138"/>
                </a:solidFill>
                <a:latin typeface="Work Sans Light"/>
                <a:ea typeface="Work Sans Light"/>
                <a:cs typeface="Work Sans Light"/>
                <a:sym typeface="Work Sans Light"/>
              </a:rPr>
              <a:t>‹#›</a:t>
            </a:fld>
            <a:endParaRPr b="0" i="0" sz="500" u="none" cap="none" strike="noStrike">
              <a:solidFill>
                <a:srgbClr val="0E1138"/>
              </a:solidFill>
              <a:latin typeface="Work Sans Light"/>
              <a:ea typeface="Work Sans Light"/>
              <a:cs typeface="Work Sans Light"/>
              <a:sym typeface="Work Sans Light"/>
            </a:endParaRPr>
          </a:p>
        </p:txBody>
      </p:sp>
      <p:pic>
        <p:nvPicPr>
          <p:cNvPr id="73" name="Google Shape;73;p55"/>
          <p:cNvPicPr preferRelativeResize="0"/>
          <p:nvPr/>
        </p:nvPicPr>
        <p:blipFill rotWithShape="1">
          <a:blip r:embed="rId2">
            <a:alphaModFix/>
          </a:blip>
          <a:srcRect b="0" l="0" r="0" t="0"/>
          <a:stretch/>
        </p:blipFill>
        <p:spPr>
          <a:xfrm>
            <a:off x="366406" y="4773625"/>
            <a:ext cx="725664" cy="1407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lide con immagine dx">
  <p:cSld name="CUSTOM_3">
    <p:spTree>
      <p:nvGrpSpPr>
        <p:cNvPr id="74" name="Shape 74"/>
        <p:cNvGrpSpPr/>
        <p:nvPr/>
      </p:nvGrpSpPr>
      <p:grpSpPr>
        <a:xfrm>
          <a:off x="0" y="0"/>
          <a:ext cx="0" cy="0"/>
          <a:chOff x="0" y="0"/>
          <a:chExt cx="0" cy="0"/>
        </a:xfrm>
      </p:grpSpPr>
      <p:sp>
        <p:nvSpPr>
          <p:cNvPr id="75" name="Google Shape;75;p56"/>
          <p:cNvSpPr/>
          <p:nvPr>
            <p:ph idx="2" type="pic"/>
          </p:nvPr>
        </p:nvSpPr>
        <p:spPr>
          <a:xfrm>
            <a:off x="6093425" y="0"/>
            <a:ext cx="3052200" cy="5143500"/>
          </a:xfrm>
          <a:prstGeom prst="rect">
            <a:avLst/>
          </a:prstGeom>
          <a:noFill/>
          <a:ln>
            <a:noFill/>
          </a:ln>
        </p:spPr>
      </p:sp>
      <p:sp>
        <p:nvSpPr>
          <p:cNvPr id="76" name="Google Shape;76;p56"/>
          <p:cNvSpPr txBox="1"/>
          <p:nvPr/>
        </p:nvSpPr>
        <p:spPr>
          <a:xfrm>
            <a:off x="662975" y="182500"/>
            <a:ext cx="161700" cy="210300"/>
          </a:xfrm>
          <a:prstGeom prst="rect">
            <a:avLst/>
          </a:prstGeom>
          <a:noFill/>
          <a:ln>
            <a:noFill/>
          </a:ln>
        </p:spPr>
        <p:txBody>
          <a:bodyPr anchorCtr="0" anchor="t" bIns="34275" lIns="0" spcFirstLastPara="1" rIns="68575"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it" sz="700" u="none" cap="none" strike="noStrike">
                <a:solidFill>
                  <a:schemeClr val="accent1"/>
                </a:solidFill>
                <a:latin typeface="Work Sans Light"/>
                <a:ea typeface="Work Sans Light"/>
                <a:cs typeface="Work Sans Light"/>
                <a:sym typeface="Work Sans Light"/>
              </a:rPr>
              <a:t>↗</a:t>
            </a:r>
            <a:r>
              <a:rPr b="0" i="0" lang="it" sz="700" u="none" cap="none" strike="noStrike">
                <a:solidFill>
                  <a:srgbClr val="1D1C3C"/>
                </a:solidFill>
                <a:latin typeface="Work Sans Light"/>
                <a:ea typeface="Work Sans Light"/>
                <a:cs typeface="Work Sans Light"/>
                <a:sym typeface="Work Sans Light"/>
              </a:rPr>
              <a:t>  </a:t>
            </a:r>
            <a:endParaRPr b="0" i="0" sz="700" u="none" cap="none" strike="noStrike">
              <a:solidFill>
                <a:srgbClr val="0E1138"/>
              </a:solidFill>
              <a:latin typeface="Work Sans Light"/>
              <a:ea typeface="Work Sans Light"/>
              <a:cs typeface="Work Sans Light"/>
              <a:sym typeface="Work Sans Light"/>
            </a:endParaRPr>
          </a:p>
        </p:txBody>
      </p:sp>
      <p:cxnSp>
        <p:nvCxnSpPr>
          <p:cNvPr id="77" name="Google Shape;77;p56"/>
          <p:cNvCxnSpPr/>
          <p:nvPr/>
        </p:nvCxnSpPr>
        <p:spPr>
          <a:xfrm rot="10800000">
            <a:off x="-152550" y="650025"/>
            <a:ext cx="765000" cy="0"/>
          </a:xfrm>
          <a:prstGeom prst="straightConnector1">
            <a:avLst/>
          </a:prstGeom>
          <a:noFill/>
          <a:ln cap="flat" cmpd="sng" w="9525">
            <a:solidFill>
              <a:srgbClr val="0E1138"/>
            </a:solidFill>
            <a:prstDash val="solid"/>
            <a:round/>
            <a:headEnd len="sm" w="sm" type="none"/>
            <a:tailEnd len="sm" w="sm" type="none"/>
          </a:ln>
        </p:spPr>
      </p:cxnSp>
      <p:sp>
        <p:nvSpPr>
          <p:cNvPr id="78" name="Google Shape;78;p56"/>
          <p:cNvSpPr txBox="1"/>
          <p:nvPr>
            <p:ph type="title"/>
          </p:nvPr>
        </p:nvSpPr>
        <p:spPr>
          <a:xfrm>
            <a:off x="783445" y="182500"/>
            <a:ext cx="2236800" cy="21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700"/>
              <a:buNone/>
              <a:defRPr sz="700">
                <a:latin typeface="Work Sans Light"/>
                <a:ea typeface="Work Sans Light"/>
                <a:cs typeface="Work Sans Light"/>
                <a:sym typeface="Work Sans Light"/>
              </a:defRPr>
            </a:lvl1pPr>
            <a:lvl2pPr lvl="1" algn="l">
              <a:lnSpc>
                <a:spcPct val="100000"/>
              </a:lnSpc>
              <a:spcBef>
                <a:spcPts val="0"/>
              </a:spcBef>
              <a:spcAft>
                <a:spcPts val="0"/>
              </a:spcAft>
              <a:buSzPts val="2800"/>
              <a:buNone/>
              <a:defRPr>
                <a:latin typeface="Work Sans Light"/>
                <a:ea typeface="Work Sans Light"/>
                <a:cs typeface="Work Sans Light"/>
                <a:sym typeface="Work Sans Light"/>
              </a:defRPr>
            </a:lvl2pPr>
            <a:lvl3pPr lvl="2" algn="l">
              <a:lnSpc>
                <a:spcPct val="100000"/>
              </a:lnSpc>
              <a:spcBef>
                <a:spcPts val="0"/>
              </a:spcBef>
              <a:spcAft>
                <a:spcPts val="0"/>
              </a:spcAft>
              <a:buSzPts val="2800"/>
              <a:buNone/>
              <a:defRPr>
                <a:latin typeface="Work Sans Light"/>
                <a:ea typeface="Work Sans Light"/>
                <a:cs typeface="Work Sans Light"/>
                <a:sym typeface="Work Sans Light"/>
              </a:defRPr>
            </a:lvl3pPr>
            <a:lvl4pPr lvl="3" algn="l">
              <a:lnSpc>
                <a:spcPct val="100000"/>
              </a:lnSpc>
              <a:spcBef>
                <a:spcPts val="0"/>
              </a:spcBef>
              <a:spcAft>
                <a:spcPts val="0"/>
              </a:spcAft>
              <a:buSzPts val="2800"/>
              <a:buNone/>
              <a:defRPr>
                <a:latin typeface="Work Sans Light"/>
                <a:ea typeface="Work Sans Light"/>
                <a:cs typeface="Work Sans Light"/>
                <a:sym typeface="Work Sans Light"/>
              </a:defRPr>
            </a:lvl4pPr>
            <a:lvl5pPr lvl="4" algn="l">
              <a:lnSpc>
                <a:spcPct val="100000"/>
              </a:lnSpc>
              <a:spcBef>
                <a:spcPts val="0"/>
              </a:spcBef>
              <a:spcAft>
                <a:spcPts val="0"/>
              </a:spcAft>
              <a:buSzPts val="2800"/>
              <a:buNone/>
              <a:defRPr>
                <a:latin typeface="Work Sans Light"/>
                <a:ea typeface="Work Sans Light"/>
                <a:cs typeface="Work Sans Light"/>
                <a:sym typeface="Work Sans Light"/>
              </a:defRPr>
            </a:lvl5pPr>
            <a:lvl6pPr lvl="5" algn="l">
              <a:lnSpc>
                <a:spcPct val="100000"/>
              </a:lnSpc>
              <a:spcBef>
                <a:spcPts val="0"/>
              </a:spcBef>
              <a:spcAft>
                <a:spcPts val="0"/>
              </a:spcAft>
              <a:buSzPts val="2800"/>
              <a:buNone/>
              <a:defRPr>
                <a:latin typeface="Work Sans Light"/>
                <a:ea typeface="Work Sans Light"/>
                <a:cs typeface="Work Sans Light"/>
                <a:sym typeface="Work Sans Light"/>
              </a:defRPr>
            </a:lvl6pPr>
            <a:lvl7pPr lvl="6" algn="l">
              <a:lnSpc>
                <a:spcPct val="100000"/>
              </a:lnSpc>
              <a:spcBef>
                <a:spcPts val="0"/>
              </a:spcBef>
              <a:spcAft>
                <a:spcPts val="0"/>
              </a:spcAft>
              <a:buSzPts val="2800"/>
              <a:buNone/>
              <a:defRPr>
                <a:latin typeface="Work Sans Light"/>
                <a:ea typeface="Work Sans Light"/>
                <a:cs typeface="Work Sans Light"/>
                <a:sym typeface="Work Sans Light"/>
              </a:defRPr>
            </a:lvl7pPr>
            <a:lvl8pPr lvl="7" algn="l">
              <a:lnSpc>
                <a:spcPct val="100000"/>
              </a:lnSpc>
              <a:spcBef>
                <a:spcPts val="0"/>
              </a:spcBef>
              <a:spcAft>
                <a:spcPts val="0"/>
              </a:spcAft>
              <a:buSzPts val="2800"/>
              <a:buNone/>
              <a:defRPr>
                <a:latin typeface="Work Sans Light"/>
                <a:ea typeface="Work Sans Light"/>
                <a:cs typeface="Work Sans Light"/>
                <a:sym typeface="Work Sans Light"/>
              </a:defRPr>
            </a:lvl8pPr>
            <a:lvl9pPr lvl="8" algn="l">
              <a:lnSpc>
                <a:spcPct val="100000"/>
              </a:lnSpc>
              <a:spcBef>
                <a:spcPts val="0"/>
              </a:spcBef>
              <a:spcAft>
                <a:spcPts val="0"/>
              </a:spcAft>
              <a:buSzPts val="2800"/>
              <a:buNone/>
              <a:defRPr>
                <a:latin typeface="Work Sans Light"/>
                <a:ea typeface="Work Sans Light"/>
                <a:cs typeface="Work Sans Light"/>
                <a:sym typeface="Work Sans Light"/>
              </a:defRPr>
            </a:lvl9pPr>
          </a:lstStyle>
          <a:p/>
        </p:txBody>
      </p:sp>
      <p:sp>
        <p:nvSpPr>
          <p:cNvPr id="79" name="Google Shape;79;p56"/>
          <p:cNvSpPr txBox="1"/>
          <p:nvPr>
            <p:ph idx="3" type="title"/>
          </p:nvPr>
        </p:nvSpPr>
        <p:spPr>
          <a:xfrm>
            <a:off x="662975" y="342275"/>
            <a:ext cx="49641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2pPr>
            <a:lvl3pPr lvl="2"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3pPr>
            <a:lvl4pPr lvl="3"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4pPr>
            <a:lvl5pPr lvl="4"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5pPr>
            <a:lvl6pPr lvl="5"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6pPr>
            <a:lvl7pPr lvl="6"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7pPr>
            <a:lvl8pPr lvl="7"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8pPr>
            <a:lvl9pPr lvl="8" algn="l">
              <a:lnSpc>
                <a:spcPct val="100000"/>
              </a:lnSpc>
              <a:spcBef>
                <a:spcPts val="0"/>
              </a:spcBef>
              <a:spcAft>
                <a:spcPts val="0"/>
              </a:spcAft>
              <a:buSzPts val="2800"/>
              <a:buFont typeface="Work Sans Medium"/>
              <a:buNone/>
              <a:defRPr>
                <a:latin typeface="Work Sans Medium"/>
                <a:ea typeface="Work Sans Medium"/>
                <a:cs typeface="Work Sans Medium"/>
                <a:sym typeface="Work Sans Medium"/>
              </a:defRPr>
            </a:lvl9pPr>
          </a:lstStyle>
          <a:p/>
        </p:txBody>
      </p:sp>
      <p:sp>
        <p:nvSpPr>
          <p:cNvPr id="80" name="Google Shape;80;p56"/>
          <p:cNvSpPr txBox="1"/>
          <p:nvPr>
            <p:ph idx="1" type="subTitle"/>
          </p:nvPr>
        </p:nvSpPr>
        <p:spPr>
          <a:xfrm>
            <a:off x="659675" y="731310"/>
            <a:ext cx="7717200" cy="340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Font typeface="IBM Plex Serif Light"/>
              <a:buNone/>
              <a:defRPr sz="1400">
                <a:solidFill>
                  <a:schemeClr val="accent1"/>
                </a:solidFill>
                <a:latin typeface="IBM Plex Serif Light"/>
                <a:ea typeface="IBM Plex Serif Light"/>
                <a:cs typeface="IBM Plex Serif Light"/>
                <a:sym typeface="IBM Plex Serif Light"/>
              </a:defRPr>
            </a:lvl1pPr>
            <a:lvl2pPr lvl="1"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2pPr>
            <a:lvl3pPr lvl="2"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3pPr>
            <a:lvl4pPr lvl="3"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4pPr>
            <a:lvl5pPr lvl="4"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5pPr>
            <a:lvl6pPr lvl="5"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6pPr>
            <a:lvl7pPr lvl="6"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7pPr>
            <a:lvl8pPr lvl="7"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8pPr>
            <a:lvl9pPr lvl="8" algn="l">
              <a:lnSpc>
                <a:spcPct val="100000"/>
              </a:lnSpc>
              <a:spcBef>
                <a:spcPts val="0"/>
              </a:spcBef>
              <a:spcAft>
                <a:spcPts val="0"/>
              </a:spcAft>
              <a:buClr>
                <a:srgbClr val="33B5A6"/>
              </a:buClr>
              <a:buSzPts val="1400"/>
              <a:buFont typeface="IBM Plex Serif Light"/>
              <a:buNone/>
              <a:defRPr>
                <a:solidFill>
                  <a:srgbClr val="33B5A6"/>
                </a:solidFill>
                <a:latin typeface="IBM Plex Serif Light"/>
                <a:ea typeface="IBM Plex Serif Light"/>
                <a:cs typeface="IBM Plex Serif Light"/>
                <a:sym typeface="IBM Plex Serif Light"/>
              </a:defRPr>
            </a:lvl9pPr>
          </a:lstStyle>
          <a:p/>
        </p:txBody>
      </p:sp>
      <p:sp>
        <p:nvSpPr>
          <p:cNvPr id="81" name="Google Shape;81;p56"/>
          <p:cNvSpPr txBox="1"/>
          <p:nvPr>
            <p:ph idx="4" type="body"/>
          </p:nvPr>
        </p:nvSpPr>
        <p:spPr>
          <a:xfrm>
            <a:off x="662400" y="1195200"/>
            <a:ext cx="4539600" cy="2005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82" name="Google Shape;82;p56"/>
          <p:cNvSpPr txBox="1"/>
          <p:nvPr>
            <p:ph idx="5" type="body"/>
          </p:nvPr>
        </p:nvSpPr>
        <p:spPr>
          <a:xfrm>
            <a:off x="662400" y="3704400"/>
            <a:ext cx="3909600" cy="10044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
        <p:nvSpPr>
          <p:cNvPr id="83" name="Google Shape;83;p56"/>
          <p:cNvSpPr txBox="1"/>
          <p:nvPr/>
        </p:nvSpPr>
        <p:spPr>
          <a:xfrm>
            <a:off x="7314625" y="4772003"/>
            <a:ext cx="1221900" cy="144000"/>
          </a:xfrm>
          <a:prstGeom prst="rect">
            <a:avLst/>
          </a:prstGeom>
          <a:noFill/>
          <a:ln>
            <a:noFill/>
          </a:ln>
        </p:spPr>
        <p:txBody>
          <a:bodyPr anchorCtr="0" anchor="b" bIns="0" lIns="0" spcFirstLastPara="1" rIns="0" wrap="square" tIns="0">
            <a:noAutofit/>
          </a:bodyPr>
          <a:lstStyle/>
          <a:p>
            <a:pPr indent="0" lvl="0" marL="0" marR="0" rtl="0" algn="r">
              <a:lnSpc>
                <a:spcPct val="115000"/>
              </a:lnSpc>
              <a:spcBef>
                <a:spcPts val="0"/>
              </a:spcBef>
              <a:spcAft>
                <a:spcPts val="0"/>
              </a:spcAft>
              <a:buClr>
                <a:srgbClr val="000000"/>
              </a:buClr>
              <a:buSzPts val="500"/>
              <a:buFont typeface="Arial"/>
              <a:buNone/>
            </a:pPr>
            <a:r>
              <a:rPr b="0" i="0" lang="it" sz="500" u="none" cap="none" strike="noStrike">
                <a:solidFill>
                  <a:schemeClr val="dk1"/>
                </a:solidFill>
                <a:latin typeface="Work Sans Light"/>
                <a:ea typeface="Work Sans Light"/>
                <a:cs typeface="Work Sans Light"/>
                <a:sym typeface="Work Sans Light"/>
              </a:rPr>
              <a:t>COPYRIGHT VEDRAI</a:t>
            </a:r>
            <a:r>
              <a:rPr b="0" baseline="30000" i="0" lang="it" sz="500" u="none" cap="none" strike="noStrike">
                <a:solidFill>
                  <a:schemeClr val="dk1"/>
                </a:solidFill>
                <a:latin typeface="Work Sans Light"/>
                <a:ea typeface="Work Sans Light"/>
                <a:cs typeface="Work Sans Light"/>
                <a:sym typeface="Work Sans Light"/>
              </a:rPr>
              <a:t>®</a:t>
            </a:r>
            <a:r>
              <a:rPr b="0" i="0" lang="it" sz="500" u="none" cap="none" strike="noStrike">
                <a:solidFill>
                  <a:schemeClr val="dk1"/>
                </a:solidFill>
                <a:latin typeface="Work Sans Light"/>
                <a:ea typeface="Work Sans Light"/>
                <a:cs typeface="Work Sans Light"/>
                <a:sym typeface="Work Sans Light"/>
              </a:rPr>
              <a:t> 2025</a:t>
            </a:r>
            <a:endParaRPr b="0" i="0" sz="500" u="none" cap="none" strike="noStrike">
              <a:solidFill>
                <a:schemeClr val="dk1"/>
              </a:solidFill>
              <a:latin typeface="Work Sans Light"/>
              <a:ea typeface="Work Sans Light"/>
              <a:cs typeface="Work Sans Light"/>
              <a:sym typeface="Work Sans Light"/>
            </a:endParaRPr>
          </a:p>
        </p:txBody>
      </p:sp>
      <p:sp>
        <p:nvSpPr>
          <p:cNvPr id="84" name="Google Shape;84;p56"/>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chemeClr val="dk1"/>
                </a:solidFill>
                <a:latin typeface="Work Sans Light"/>
                <a:ea typeface="Work Sans Light"/>
                <a:cs typeface="Work Sans Light"/>
                <a:sym typeface="Work Sans Light"/>
              </a:rPr>
              <a:t>‹#›</a:t>
            </a:fld>
            <a:endParaRPr b="0" i="0" sz="500" u="none" cap="none" strike="noStrike">
              <a:solidFill>
                <a:schemeClr val="dk1"/>
              </a:solidFill>
              <a:latin typeface="Work Sans Light"/>
              <a:ea typeface="Work Sans Light"/>
              <a:cs typeface="Work Sans Light"/>
              <a:sym typeface="Work Sans Light"/>
            </a:endParaRPr>
          </a:p>
        </p:txBody>
      </p:sp>
      <p:pic>
        <p:nvPicPr>
          <p:cNvPr id="85" name="Google Shape;85;p56"/>
          <p:cNvPicPr preferRelativeResize="0"/>
          <p:nvPr/>
        </p:nvPicPr>
        <p:blipFill rotWithShape="1">
          <a:blip r:embed="rId2">
            <a:alphaModFix/>
          </a:blip>
          <a:srcRect b="0" l="0" r="0" t="0"/>
          <a:stretch/>
        </p:blipFill>
        <p:spPr>
          <a:xfrm>
            <a:off x="366406" y="4773625"/>
            <a:ext cx="725664" cy="1407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311700" y="445025"/>
            <a:ext cx="8520600" cy="572700"/>
          </a:xfrm>
          <a:prstGeom prst="rect">
            <a:avLst/>
          </a:prstGeom>
          <a:noFill/>
          <a:ln>
            <a:noFill/>
          </a:ln>
        </p:spPr>
        <p:txBody>
          <a:bodyPr anchorCtr="0" anchor="t" bIns="91425" lIns="0" spcFirstLastPara="1" rIns="91425" wrap="square" tIns="0">
            <a:noAutofit/>
          </a:bodyPr>
          <a:lstStyle>
            <a:lvl1pPr lvl="0" marR="0" rtl="0" algn="l">
              <a:lnSpc>
                <a:spcPct val="100000"/>
              </a:lnSpc>
              <a:spcBef>
                <a:spcPts val="0"/>
              </a:spcBef>
              <a:spcAft>
                <a:spcPts val="0"/>
              </a:spcAft>
              <a:buClr>
                <a:schemeClr val="dk1"/>
              </a:buClr>
              <a:buSzPts val="2800"/>
              <a:buFont typeface="Work Sans Medium"/>
              <a:buNone/>
              <a:defRPr b="0" i="0" sz="2800" u="none" cap="none" strike="noStrike">
                <a:solidFill>
                  <a:schemeClr val="dk1"/>
                </a:solidFill>
                <a:latin typeface="Work Sans Medium"/>
                <a:ea typeface="Work Sans Medium"/>
                <a:cs typeface="Work Sans Medium"/>
                <a:sym typeface="Work Sans Medium"/>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8"/>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0">
            <a:normAutofit/>
          </a:bodyPr>
          <a:lstStyle>
            <a:lvl1pPr indent="-317500" lvl="0" marL="457200" marR="0" rtl="0" algn="l">
              <a:lnSpc>
                <a:spcPct val="100000"/>
              </a:lnSpc>
              <a:spcBef>
                <a:spcPts val="0"/>
              </a:spcBef>
              <a:spcAft>
                <a:spcPts val="0"/>
              </a:spcAft>
              <a:buClr>
                <a:schemeClr val="accent1"/>
              </a:buClr>
              <a:buSzPts val="1400"/>
              <a:buFont typeface="Work Sans Light"/>
              <a:buChar char="↗"/>
              <a:defRPr b="0" i="0" sz="1400" u="none" cap="none" strike="noStrike">
                <a:solidFill>
                  <a:schemeClr val="dk1"/>
                </a:solidFill>
                <a:latin typeface="Work Sans Light"/>
                <a:ea typeface="Work Sans Light"/>
                <a:cs typeface="Work Sans Light"/>
                <a:sym typeface="Work Sans Light"/>
              </a:defRPr>
            </a:lvl1pPr>
            <a:lvl2pPr indent="-317500" lvl="1" marL="914400" marR="0" rtl="0" algn="l">
              <a:lnSpc>
                <a:spcPct val="100000"/>
              </a:lnSpc>
              <a:spcBef>
                <a:spcPts val="0"/>
              </a:spcBef>
              <a:spcAft>
                <a:spcPts val="0"/>
              </a:spcAft>
              <a:buClr>
                <a:schemeClr val="dk1"/>
              </a:buClr>
              <a:buSzPts val="1400"/>
              <a:buFont typeface="IBM Plex Serif Light"/>
              <a:buChar char="◆"/>
              <a:defRPr b="0" i="0" sz="1400" u="none" cap="none" strike="noStrike">
                <a:solidFill>
                  <a:schemeClr val="dk1"/>
                </a:solidFill>
                <a:latin typeface="IBM Plex Serif Light"/>
                <a:ea typeface="IBM Plex Serif Light"/>
                <a:cs typeface="IBM Plex Serif Light"/>
                <a:sym typeface="IBM Plex Serif Light"/>
              </a:defRPr>
            </a:lvl2pPr>
            <a:lvl3pPr indent="-317500" lvl="2" marL="1371600" marR="0" rtl="0" algn="l">
              <a:lnSpc>
                <a:spcPct val="100000"/>
              </a:lnSpc>
              <a:spcBef>
                <a:spcPts val="0"/>
              </a:spcBef>
              <a:spcAft>
                <a:spcPts val="0"/>
              </a:spcAft>
              <a:buClr>
                <a:schemeClr val="dk1"/>
              </a:buClr>
              <a:buSzPts val="1400"/>
              <a:buFont typeface="Work Sans Light"/>
              <a:buChar char="●"/>
              <a:defRPr b="0" i="0" sz="1400" u="none" cap="none" strike="noStrike">
                <a:solidFill>
                  <a:schemeClr val="dk1"/>
                </a:solidFill>
                <a:latin typeface="Work Sans Light"/>
                <a:ea typeface="Work Sans Light"/>
                <a:cs typeface="Work Sans Light"/>
                <a:sym typeface="Work Sans Light"/>
              </a:defRPr>
            </a:lvl3pPr>
            <a:lvl4pPr indent="-317500" lvl="3" marL="1828800" marR="0" rtl="0" algn="l">
              <a:lnSpc>
                <a:spcPct val="100000"/>
              </a:lnSpc>
              <a:spcBef>
                <a:spcPts val="0"/>
              </a:spcBef>
              <a:spcAft>
                <a:spcPts val="0"/>
              </a:spcAft>
              <a:buClr>
                <a:schemeClr val="dk1"/>
              </a:buClr>
              <a:buSzPts val="1400"/>
              <a:buFont typeface="Work Sans Light"/>
              <a:buChar char="○"/>
              <a:defRPr b="0" i="0" sz="1400" u="none" cap="none" strike="noStrike">
                <a:solidFill>
                  <a:schemeClr val="dk1"/>
                </a:solidFill>
                <a:latin typeface="Work Sans Light"/>
                <a:ea typeface="Work Sans Light"/>
                <a:cs typeface="Work Sans Light"/>
                <a:sym typeface="Work Sans Light"/>
              </a:defRPr>
            </a:lvl4pPr>
            <a:lvl5pPr indent="-317500" lvl="4" marL="2286000" marR="0" rtl="0" algn="l">
              <a:lnSpc>
                <a:spcPct val="100000"/>
              </a:lnSpc>
              <a:spcBef>
                <a:spcPts val="0"/>
              </a:spcBef>
              <a:spcAft>
                <a:spcPts val="0"/>
              </a:spcAft>
              <a:buClr>
                <a:schemeClr val="dk1"/>
              </a:buClr>
              <a:buSzPts val="1400"/>
              <a:buFont typeface="Work Sans Light"/>
              <a:buChar char="◆"/>
              <a:defRPr b="0" i="0" sz="1400" u="none" cap="none" strike="noStrike">
                <a:solidFill>
                  <a:schemeClr val="dk1"/>
                </a:solidFill>
                <a:latin typeface="Work Sans Light"/>
                <a:ea typeface="Work Sans Light"/>
                <a:cs typeface="Work Sans Light"/>
                <a:sym typeface="Work Sans Light"/>
              </a:defRPr>
            </a:lvl5pPr>
            <a:lvl6pPr indent="-317500" lvl="5" marL="2743200" marR="0" rtl="0" algn="l">
              <a:lnSpc>
                <a:spcPct val="100000"/>
              </a:lnSpc>
              <a:spcBef>
                <a:spcPts val="0"/>
              </a:spcBef>
              <a:spcAft>
                <a:spcPts val="0"/>
              </a:spcAft>
              <a:buClr>
                <a:schemeClr val="dk1"/>
              </a:buClr>
              <a:buSzPts val="1400"/>
              <a:buFont typeface="Work Sans Light"/>
              <a:buChar char="●"/>
              <a:defRPr b="0" i="0" sz="1400" u="none" cap="none" strike="noStrike">
                <a:solidFill>
                  <a:schemeClr val="dk1"/>
                </a:solidFill>
                <a:latin typeface="Work Sans Light"/>
                <a:ea typeface="Work Sans Light"/>
                <a:cs typeface="Work Sans Light"/>
                <a:sym typeface="Work Sans Light"/>
              </a:defRPr>
            </a:lvl6pPr>
            <a:lvl7pPr indent="-317500" lvl="6" marL="3200400" marR="0" rtl="0" algn="l">
              <a:lnSpc>
                <a:spcPct val="100000"/>
              </a:lnSpc>
              <a:spcBef>
                <a:spcPts val="0"/>
              </a:spcBef>
              <a:spcAft>
                <a:spcPts val="0"/>
              </a:spcAft>
              <a:buClr>
                <a:schemeClr val="dk1"/>
              </a:buClr>
              <a:buSzPts val="1400"/>
              <a:buFont typeface="Work Sans Light"/>
              <a:buChar char="○"/>
              <a:defRPr b="0" i="0" sz="1400" u="none" cap="none" strike="noStrike">
                <a:solidFill>
                  <a:schemeClr val="dk1"/>
                </a:solidFill>
                <a:latin typeface="Work Sans Light"/>
                <a:ea typeface="Work Sans Light"/>
                <a:cs typeface="Work Sans Light"/>
                <a:sym typeface="Work Sans Light"/>
              </a:defRPr>
            </a:lvl7pPr>
            <a:lvl8pPr indent="-317500" lvl="7" marL="3657600" marR="0" rtl="0" algn="l">
              <a:lnSpc>
                <a:spcPct val="100000"/>
              </a:lnSpc>
              <a:spcBef>
                <a:spcPts val="0"/>
              </a:spcBef>
              <a:spcAft>
                <a:spcPts val="0"/>
              </a:spcAft>
              <a:buClr>
                <a:schemeClr val="dk1"/>
              </a:buClr>
              <a:buSzPts val="1400"/>
              <a:buFont typeface="Work Sans Light"/>
              <a:buChar char="◆"/>
              <a:defRPr b="0" i="0" sz="1400" u="none" cap="none" strike="noStrike">
                <a:solidFill>
                  <a:schemeClr val="dk1"/>
                </a:solidFill>
                <a:latin typeface="Work Sans Light"/>
                <a:ea typeface="Work Sans Light"/>
                <a:cs typeface="Work Sans Light"/>
                <a:sym typeface="Work Sans Light"/>
              </a:defRPr>
            </a:lvl8pPr>
            <a:lvl9pPr indent="-317500" lvl="8" marL="4114800" marR="0" rtl="0" algn="l">
              <a:lnSpc>
                <a:spcPct val="100000"/>
              </a:lnSpc>
              <a:spcBef>
                <a:spcPts val="0"/>
              </a:spcBef>
              <a:spcAft>
                <a:spcPts val="0"/>
              </a:spcAft>
              <a:buClr>
                <a:schemeClr val="dk1"/>
              </a:buClr>
              <a:buSzPts val="1400"/>
              <a:buFont typeface="Work Sans Light"/>
              <a:buChar char="●"/>
              <a:defRPr b="0" i="0" sz="1400" u="none" cap="none" strike="noStrike">
                <a:solidFill>
                  <a:schemeClr val="dk1"/>
                </a:solidFill>
                <a:latin typeface="Work Sans Light"/>
                <a:ea typeface="Work Sans Light"/>
                <a:cs typeface="Work Sans Light"/>
                <a:sym typeface="Work Sans Light"/>
              </a:defRPr>
            </a:lvl9pPr>
          </a:lstStyle>
          <a:p/>
        </p:txBody>
      </p:sp>
      <p:sp>
        <p:nvSpPr>
          <p:cNvPr id="8" name="Google Shape;8;p48"/>
          <p:cNvSpPr txBox="1"/>
          <p:nvPr/>
        </p:nvSpPr>
        <p:spPr>
          <a:xfrm>
            <a:off x="8555275" y="4772003"/>
            <a:ext cx="228000" cy="144000"/>
          </a:xfrm>
          <a:prstGeom prst="rect">
            <a:avLst/>
          </a:prstGeom>
          <a:noFill/>
          <a:ln>
            <a:noFill/>
          </a:ln>
        </p:spPr>
        <p:txBody>
          <a:bodyPr anchorCtr="0" anchor="b" bIns="0" lIns="0" spcFirstLastPara="1" rIns="0" wrap="square" tIns="0">
            <a:norm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it" sz="500" u="none" cap="none" strike="noStrike">
                <a:solidFill>
                  <a:srgbClr val="0E1138"/>
                </a:solidFill>
                <a:latin typeface="Work Sans Light"/>
                <a:ea typeface="Work Sans Light"/>
                <a:cs typeface="Work Sans Light"/>
                <a:sym typeface="Work Sans Light"/>
              </a:rPr>
              <a:t>‹#›</a:t>
            </a:fld>
            <a:endParaRPr b="0" i="0" sz="500" u="none" cap="none" strike="noStrike">
              <a:solidFill>
                <a:srgbClr val="0E1138"/>
              </a:solidFill>
              <a:latin typeface="Work Sans Light"/>
              <a:ea typeface="Work Sans Light"/>
              <a:cs typeface="Work Sans Light"/>
              <a:sym typeface="Work Sans Light"/>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1" Type="http://schemas.openxmlformats.org/officeDocument/2006/relationships/hyperlink" Target="https://www.linkedin.com/company/vedrai" TargetMode="External"/><Relationship Id="rId10" Type="http://schemas.openxmlformats.org/officeDocument/2006/relationships/image" Target="../media/image26.png"/><Relationship Id="rId12"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www.facebook.com/VedraiSpA" TargetMode="External"/><Relationship Id="rId4" Type="http://schemas.openxmlformats.org/officeDocument/2006/relationships/image" Target="../media/image27.png"/><Relationship Id="rId9" Type="http://schemas.openxmlformats.org/officeDocument/2006/relationships/hyperlink" Target="https://www.instagram.com/vedrai_it/" TargetMode="External"/><Relationship Id="rId5" Type="http://schemas.openxmlformats.org/officeDocument/2006/relationships/hyperlink" Target="https://www.youtube.com/channel/UCMmr7Lqw2UFEcEfDEJNgLcA/featured" TargetMode="External"/><Relationship Id="rId6" Type="http://schemas.openxmlformats.org/officeDocument/2006/relationships/image" Target="../media/image19.png"/><Relationship Id="rId7" Type="http://schemas.openxmlformats.org/officeDocument/2006/relationships/hyperlink" Target="https://www.tiktok.com/@vedrai_it" TargetMode="External"/><Relationship Id="rId8"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
          <p:cNvSpPr txBox="1"/>
          <p:nvPr>
            <p:ph type="title"/>
          </p:nvPr>
        </p:nvSpPr>
        <p:spPr>
          <a:xfrm>
            <a:off x="674400" y="2830900"/>
            <a:ext cx="5675400" cy="108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3200"/>
              <a:buFont typeface="Arial"/>
              <a:buNone/>
            </a:pPr>
            <a:r>
              <a:rPr lang="it"/>
              <a:t>AI Bootcamp</a:t>
            </a:r>
            <a:endParaRPr/>
          </a:p>
          <a:p>
            <a:pPr indent="0" lvl="0" marL="0" rtl="0" algn="l">
              <a:lnSpc>
                <a:spcPct val="100000"/>
              </a:lnSpc>
              <a:spcBef>
                <a:spcPts val="0"/>
              </a:spcBef>
              <a:spcAft>
                <a:spcPts val="0"/>
              </a:spcAft>
              <a:buClr>
                <a:srgbClr val="000000"/>
              </a:buClr>
              <a:buSzPts val="3200"/>
              <a:buFont typeface="Arial"/>
              <a:buNone/>
            </a:pPr>
            <a:r>
              <a:rPr lang="it" sz="2700">
                <a:solidFill>
                  <a:schemeClr val="accent1"/>
                </a:solidFill>
                <a:latin typeface="IBM Plex Serif Light"/>
                <a:ea typeface="IBM Plex Serif Light"/>
                <a:cs typeface="IBM Plex Serif Light"/>
                <a:sym typeface="IBM Plex Serif Light"/>
              </a:rPr>
              <a:t>Reinforcement learning</a:t>
            </a:r>
            <a:endParaRPr>
              <a:solidFill>
                <a:schemeClr val="accent1"/>
              </a:solidFill>
            </a:endParaRPr>
          </a:p>
        </p:txBody>
      </p:sp>
      <p:sp>
        <p:nvSpPr>
          <p:cNvPr id="172" name="Google Shape;172;p1"/>
          <p:cNvSpPr/>
          <p:nvPr/>
        </p:nvSpPr>
        <p:spPr>
          <a:xfrm>
            <a:off x="674300" y="4079300"/>
            <a:ext cx="1025400" cy="303000"/>
          </a:xfrm>
          <a:prstGeom prst="roundRect">
            <a:avLst>
              <a:gd fmla="val 16667" name="adj"/>
            </a:avLst>
          </a:prstGeom>
          <a:gradFill>
            <a:gsLst>
              <a:gs pos="0">
                <a:srgbClr val="00A390"/>
              </a:gs>
              <a:gs pos="100000">
                <a:srgbClr val="33B5A6"/>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solidFill>
                  <a:schemeClr val="lt1"/>
                </a:solidFill>
                <a:latin typeface="IBM Plex Serif Light"/>
                <a:ea typeface="IBM Plex Serif Light"/>
                <a:cs typeface="IBM Plex Serif Light"/>
                <a:sym typeface="IBM Plex Serif Light"/>
              </a:rPr>
              <a:t>21</a:t>
            </a:r>
            <a:r>
              <a:rPr b="0" i="0" lang="it" sz="1200" u="none" cap="none" strike="noStrike">
                <a:solidFill>
                  <a:schemeClr val="lt1"/>
                </a:solidFill>
                <a:latin typeface="IBM Plex Serif Light"/>
                <a:ea typeface="IBM Plex Serif Light"/>
                <a:cs typeface="IBM Plex Serif Light"/>
                <a:sym typeface="IBM Plex Serif Light"/>
              </a:rPr>
              <a:t>.03.2025</a:t>
            </a:r>
            <a:endParaRPr b="0" i="0" sz="1200" u="none" cap="none" strike="noStrike">
              <a:solidFill>
                <a:srgbClr val="FFFFFF"/>
              </a:solidFill>
              <a:latin typeface="IBM Plex Serif Light"/>
              <a:ea typeface="IBM Plex Serif Light"/>
              <a:cs typeface="IBM Plex Serif Light"/>
              <a:sym typeface="IBM Plex Serif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1"/>
          <p:cNvSpPr txBox="1"/>
          <p:nvPr>
            <p:ph idx="4294967295" type="title"/>
          </p:nvPr>
        </p:nvSpPr>
        <p:spPr>
          <a:xfrm>
            <a:off x="680150" y="825275"/>
            <a:ext cx="2061600" cy="1536000"/>
          </a:xfrm>
          <a:prstGeom prst="rect">
            <a:avLst/>
          </a:prstGeom>
          <a:noFill/>
          <a:ln>
            <a:noFill/>
          </a:ln>
        </p:spPr>
        <p:txBody>
          <a:bodyPr anchorCtr="0" anchor="t" bIns="91425" lIns="0" spcFirstLastPara="1" rIns="91425" wrap="square" tIns="0">
            <a:noAutofit/>
          </a:bodyPr>
          <a:lstStyle/>
          <a:p>
            <a:pPr indent="0" lvl="0" marL="0" rtl="0" algn="l">
              <a:lnSpc>
                <a:spcPct val="100000"/>
              </a:lnSpc>
              <a:spcBef>
                <a:spcPts val="0"/>
              </a:spcBef>
              <a:spcAft>
                <a:spcPts val="0"/>
              </a:spcAft>
              <a:buSzPts val="2800"/>
              <a:buNone/>
            </a:pPr>
            <a:r>
              <a:rPr lang="it"/>
              <a:t>01.</a:t>
            </a:r>
            <a:endParaRPr/>
          </a:p>
        </p:txBody>
      </p:sp>
      <p:sp>
        <p:nvSpPr>
          <p:cNvPr id="246" name="Google Shape;246;p11"/>
          <p:cNvSpPr txBox="1"/>
          <p:nvPr>
            <p:ph idx="1" type="subTitle"/>
          </p:nvPr>
        </p:nvSpPr>
        <p:spPr>
          <a:xfrm>
            <a:off x="1153840" y="2910968"/>
            <a:ext cx="5658900" cy="77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Types of RL Algorithms</a:t>
            </a:r>
            <a:endParaRPr>
              <a:solidFill>
                <a:schemeClr val="accent1"/>
              </a:solidFill>
            </a:endParaRPr>
          </a:p>
        </p:txBody>
      </p:sp>
      <p:sp>
        <p:nvSpPr>
          <p:cNvPr id="247" name="Google Shape;247;p11"/>
          <p:cNvSpPr txBox="1"/>
          <p:nvPr/>
        </p:nvSpPr>
        <p:spPr>
          <a:xfrm>
            <a:off x="674300" y="823625"/>
            <a:ext cx="2073300" cy="1539300"/>
          </a:xfrm>
          <a:prstGeom prst="rect">
            <a:avLst/>
          </a:prstGeom>
          <a:noFill/>
          <a:ln>
            <a:noFill/>
          </a:ln>
        </p:spPr>
        <p:txBody>
          <a:bodyPr anchorCtr="0" anchor="t" bIns="91425" lIns="0" spcFirstLastPara="1" rIns="91425" wrap="square" tIns="0">
            <a:spAutoFit/>
          </a:bodyPr>
          <a:lstStyle/>
          <a:p>
            <a:pPr indent="0" lvl="0" marL="0" marR="0" rtl="0" algn="l">
              <a:lnSpc>
                <a:spcPct val="100000"/>
              </a:lnSpc>
              <a:spcBef>
                <a:spcPts val="0"/>
              </a:spcBef>
              <a:spcAft>
                <a:spcPts val="0"/>
              </a:spcAft>
              <a:buClr>
                <a:srgbClr val="000000"/>
              </a:buClr>
              <a:buSzPts val="9400"/>
              <a:buFont typeface="Arial"/>
              <a:buNone/>
            </a:pPr>
            <a:r>
              <a:rPr b="0" i="0" lang="it" sz="9400" u="none" cap="none" strike="noStrike">
                <a:solidFill>
                  <a:schemeClr val="accent2"/>
                </a:solidFill>
                <a:latin typeface="IBM Plex Serif Light"/>
                <a:ea typeface="IBM Plex Serif Light"/>
                <a:cs typeface="IBM Plex Serif Light"/>
                <a:sym typeface="IBM Plex Serif Light"/>
              </a:rPr>
              <a:t>03.</a:t>
            </a:r>
            <a:endParaRPr b="0" i="0" sz="9400" u="none" cap="none" strike="noStrike">
              <a:solidFill>
                <a:schemeClr val="accent2"/>
              </a:solidFill>
              <a:latin typeface="IBM Plex Serif Light"/>
              <a:ea typeface="IBM Plex Serif Light"/>
              <a:cs typeface="IBM Plex Serif Light"/>
              <a:sym typeface="IBM Plex Serif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39e2ab6f59_0_2"/>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Types of RL Approaches</a:t>
            </a:r>
            <a:endParaRPr/>
          </a:p>
        </p:txBody>
      </p:sp>
      <p:sp>
        <p:nvSpPr>
          <p:cNvPr id="253" name="Google Shape;253;g339e2ab6f59_0_2"/>
          <p:cNvSpPr/>
          <p:nvPr/>
        </p:nvSpPr>
        <p:spPr>
          <a:xfrm>
            <a:off x="662975" y="2087325"/>
            <a:ext cx="3635700" cy="2194200"/>
          </a:xfrm>
          <a:prstGeom prst="roundRect">
            <a:avLst>
              <a:gd fmla="val 4796"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486000">
            <a:noAutofit/>
          </a:bodyPr>
          <a:lstStyle/>
          <a:p>
            <a:pPr indent="0" lvl="0" marL="0" marR="0" rtl="0" algn="just">
              <a:lnSpc>
                <a:spcPct val="115000"/>
              </a:lnSpc>
              <a:spcBef>
                <a:spcPts val="0"/>
              </a:spcBef>
              <a:spcAft>
                <a:spcPts val="0"/>
              </a:spcAft>
              <a:buClr>
                <a:srgbClr val="000000"/>
              </a:buClr>
              <a:buSzPts val="1400"/>
              <a:buFont typeface="Arial"/>
              <a:buNone/>
            </a:pPr>
            <a:r>
              <a:rPr lang="it">
                <a:solidFill>
                  <a:schemeClr val="accent3"/>
                </a:solidFill>
                <a:latin typeface="Work Sans"/>
                <a:ea typeface="Work Sans"/>
                <a:cs typeface="Work Sans"/>
                <a:sym typeface="Work Sans"/>
              </a:rPr>
              <a:t>Model-Free</a:t>
            </a:r>
            <a:r>
              <a:rPr lang="it">
                <a:solidFill>
                  <a:schemeClr val="dk1"/>
                </a:solidFill>
                <a:latin typeface="Work Sans Light"/>
                <a:ea typeface="Work Sans Light"/>
                <a:cs typeface="Work Sans Light"/>
                <a:sym typeface="Work Sans Light"/>
              </a:rPr>
              <a:t> reinforcement learning is a method that </a:t>
            </a:r>
            <a:r>
              <a:rPr lang="it">
                <a:solidFill>
                  <a:schemeClr val="dk1"/>
                </a:solidFill>
                <a:latin typeface="Work Sans"/>
                <a:ea typeface="Work Sans"/>
                <a:cs typeface="Work Sans"/>
                <a:sym typeface="Work Sans"/>
              </a:rPr>
              <a:t>do not</a:t>
            </a:r>
            <a:r>
              <a:rPr lang="it">
                <a:solidFill>
                  <a:schemeClr val="dk1"/>
                </a:solidFill>
                <a:latin typeface="Work Sans Light"/>
                <a:ea typeface="Work Sans Light"/>
                <a:cs typeface="Work Sans Light"/>
                <a:sym typeface="Work Sans Light"/>
              </a:rPr>
              <a:t> have or </a:t>
            </a:r>
            <a:r>
              <a:rPr lang="it">
                <a:solidFill>
                  <a:schemeClr val="dk1"/>
                </a:solidFill>
                <a:latin typeface="Work Sans"/>
                <a:ea typeface="Work Sans"/>
                <a:cs typeface="Work Sans"/>
                <a:sym typeface="Work Sans"/>
              </a:rPr>
              <a:t>learn</a:t>
            </a:r>
            <a:r>
              <a:rPr lang="it">
                <a:solidFill>
                  <a:schemeClr val="dk1"/>
                </a:solidFill>
                <a:latin typeface="Work Sans Light"/>
                <a:ea typeface="Work Sans Light"/>
                <a:cs typeface="Work Sans Light"/>
                <a:sym typeface="Work Sans Light"/>
              </a:rPr>
              <a:t> an explicit model of the </a:t>
            </a:r>
            <a:r>
              <a:rPr lang="it">
                <a:solidFill>
                  <a:schemeClr val="dk1"/>
                </a:solidFill>
                <a:latin typeface="Work Sans"/>
                <a:ea typeface="Work Sans"/>
                <a:cs typeface="Work Sans"/>
                <a:sym typeface="Work Sans"/>
              </a:rPr>
              <a:t>environment</a:t>
            </a:r>
            <a:r>
              <a:rPr lang="it">
                <a:solidFill>
                  <a:schemeClr val="dk1"/>
                </a:solidFill>
                <a:latin typeface="Work Sans Light"/>
                <a:ea typeface="Work Sans Light"/>
                <a:cs typeface="Work Sans Light"/>
                <a:sym typeface="Work Sans Light"/>
              </a:rPr>
              <a:t>. The agent learns the optimal policy only through interactions with the environment, without trying to predict future states or rewards.</a:t>
            </a:r>
            <a:endParaRPr>
              <a:solidFill>
                <a:schemeClr val="dk1"/>
              </a:solidFill>
              <a:latin typeface="Work Sans Light"/>
              <a:ea typeface="Work Sans Light"/>
              <a:cs typeface="Work Sans Light"/>
              <a:sym typeface="Work Sans Light"/>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Work Sans Medium"/>
              <a:ea typeface="Work Sans Medium"/>
              <a:cs typeface="Work Sans Medium"/>
              <a:sym typeface="Work Sans Medium"/>
            </a:endParaRPr>
          </a:p>
          <a:p>
            <a:pPr indent="0" lvl="0" marL="0" marR="0" rtl="0" algn="l">
              <a:lnSpc>
                <a:spcPct val="200000"/>
              </a:lnSpc>
              <a:spcBef>
                <a:spcPts val="0"/>
              </a:spcBef>
              <a:spcAft>
                <a:spcPts val="0"/>
              </a:spcAft>
              <a:buClr>
                <a:srgbClr val="000000"/>
              </a:buClr>
              <a:buSzPts val="1800"/>
              <a:buFont typeface="Arial"/>
              <a:buNone/>
            </a:pPr>
            <a:r>
              <a:t/>
            </a:r>
            <a:endParaRPr b="0" i="0" sz="1800" u="none" cap="none" strike="noStrike">
              <a:solidFill>
                <a:srgbClr val="0E1138"/>
              </a:solidFill>
              <a:latin typeface="Work Sans Medium"/>
              <a:ea typeface="Work Sans Medium"/>
              <a:cs typeface="Work Sans Medium"/>
              <a:sym typeface="Work Sans Medium"/>
            </a:endParaRPr>
          </a:p>
        </p:txBody>
      </p:sp>
      <p:sp>
        <p:nvSpPr>
          <p:cNvPr id="254" name="Google Shape;254;g339e2ab6f59_0_2"/>
          <p:cNvSpPr/>
          <p:nvPr/>
        </p:nvSpPr>
        <p:spPr>
          <a:xfrm>
            <a:off x="2436000" y="1180925"/>
            <a:ext cx="4272000" cy="340200"/>
          </a:xfrm>
          <a:prstGeom prst="roundRect">
            <a:avLst>
              <a:gd fmla="val 16667" name="adj"/>
            </a:avLst>
          </a:prstGeom>
          <a:gradFill>
            <a:gsLst>
              <a:gs pos="0">
                <a:srgbClr val="8F7CE9"/>
              </a:gs>
              <a:gs pos="100000">
                <a:srgbClr val="816DE5"/>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it" sz="1800">
                <a:solidFill>
                  <a:srgbClr val="FFFFFF"/>
                </a:solidFill>
                <a:latin typeface="Work Sans SemiBold"/>
                <a:ea typeface="Work Sans SemiBold"/>
                <a:cs typeface="Work Sans SemiBold"/>
                <a:sym typeface="Work Sans SemiBold"/>
              </a:rPr>
              <a:t>RL </a:t>
            </a:r>
            <a:r>
              <a:rPr lang="it" sz="1800">
                <a:solidFill>
                  <a:srgbClr val="FFFFFF"/>
                </a:solidFill>
                <a:latin typeface="Work Sans SemiBold"/>
                <a:ea typeface="Work Sans SemiBold"/>
                <a:cs typeface="Work Sans SemiBold"/>
                <a:sym typeface="Work Sans SemiBold"/>
              </a:rPr>
              <a:t>Approaches</a:t>
            </a:r>
            <a:endParaRPr b="0" i="0" sz="1800" u="none" cap="none" strike="noStrike">
              <a:solidFill>
                <a:srgbClr val="000000"/>
              </a:solidFill>
              <a:latin typeface="Arial"/>
              <a:ea typeface="Arial"/>
              <a:cs typeface="Arial"/>
              <a:sym typeface="Arial"/>
            </a:endParaRPr>
          </a:p>
        </p:txBody>
      </p:sp>
      <p:cxnSp>
        <p:nvCxnSpPr>
          <p:cNvPr id="255" name="Google Shape;255;g339e2ab6f59_0_2"/>
          <p:cNvCxnSpPr>
            <a:stCxn id="254" idx="2"/>
            <a:endCxn id="253" idx="0"/>
          </p:cNvCxnSpPr>
          <p:nvPr/>
        </p:nvCxnSpPr>
        <p:spPr>
          <a:xfrm flipH="1">
            <a:off x="2480700" y="1521125"/>
            <a:ext cx="2091300" cy="566100"/>
          </a:xfrm>
          <a:prstGeom prst="straightConnector1">
            <a:avLst/>
          </a:prstGeom>
          <a:noFill/>
          <a:ln cap="flat" cmpd="sng" w="9525">
            <a:solidFill>
              <a:schemeClr val="dk2"/>
            </a:solidFill>
            <a:prstDash val="solid"/>
            <a:round/>
            <a:headEnd len="sm" w="sm" type="none"/>
            <a:tailEnd len="med" w="med" type="triangle"/>
          </a:ln>
        </p:spPr>
      </p:cxnSp>
      <p:cxnSp>
        <p:nvCxnSpPr>
          <p:cNvPr id="256" name="Google Shape;256;g339e2ab6f59_0_2"/>
          <p:cNvCxnSpPr>
            <a:stCxn id="254" idx="2"/>
            <a:endCxn id="257" idx="0"/>
          </p:cNvCxnSpPr>
          <p:nvPr/>
        </p:nvCxnSpPr>
        <p:spPr>
          <a:xfrm>
            <a:off x="4572000" y="1521125"/>
            <a:ext cx="2051700" cy="566100"/>
          </a:xfrm>
          <a:prstGeom prst="straightConnector1">
            <a:avLst/>
          </a:prstGeom>
          <a:noFill/>
          <a:ln cap="flat" cmpd="sng" w="9525">
            <a:solidFill>
              <a:schemeClr val="dk2"/>
            </a:solidFill>
            <a:prstDash val="solid"/>
            <a:round/>
            <a:headEnd len="sm" w="sm" type="none"/>
            <a:tailEnd len="med" w="med" type="triangle"/>
          </a:ln>
        </p:spPr>
      </p:cxnSp>
      <p:sp>
        <p:nvSpPr>
          <p:cNvPr id="258" name="Google Shape;258;g339e2ab6f59_0_2"/>
          <p:cNvSpPr/>
          <p:nvPr/>
        </p:nvSpPr>
        <p:spPr>
          <a:xfrm>
            <a:off x="4809650" y="2087325"/>
            <a:ext cx="3697500" cy="2194200"/>
          </a:xfrm>
          <a:prstGeom prst="roundRect">
            <a:avLst>
              <a:gd fmla="val 4796"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486000">
            <a:noAutofit/>
          </a:bodyPr>
          <a:lstStyle/>
          <a:p>
            <a:pPr indent="0" lvl="0" marL="0" marR="0" rtl="0" algn="just">
              <a:lnSpc>
                <a:spcPct val="115000"/>
              </a:lnSpc>
              <a:spcBef>
                <a:spcPts val="0"/>
              </a:spcBef>
              <a:spcAft>
                <a:spcPts val="0"/>
              </a:spcAft>
              <a:buClr>
                <a:srgbClr val="000000"/>
              </a:buClr>
              <a:buSzPts val="1400"/>
              <a:buFont typeface="Arial"/>
              <a:buNone/>
            </a:pPr>
            <a:r>
              <a:t/>
            </a:r>
            <a:endParaRPr>
              <a:solidFill>
                <a:schemeClr val="dk1"/>
              </a:solidFill>
              <a:latin typeface="Work Sans Light"/>
              <a:ea typeface="Work Sans Light"/>
              <a:cs typeface="Work Sans Light"/>
              <a:sym typeface="Work Sans Light"/>
            </a:endParaRPr>
          </a:p>
          <a:p>
            <a:pPr indent="0" lvl="0" marL="0" marR="0" rtl="0" algn="just">
              <a:lnSpc>
                <a:spcPct val="115000"/>
              </a:lnSpc>
              <a:spcBef>
                <a:spcPts val="0"/>
              </a:spcBef>
              <a:spcAft>
                <a:spcPts val="0"/>
              </a:spcAft>
              <a:buClr>
                <a:srgbClr val="000000"/>
              </a:buClr>
              <a:buSzPts val="1400"/>
              <a:buFont typeface="Arial"/>
              <a:buNone/>
            </a:pPr>
            <a:r>
              <a:rPr lang="it">
                <a:solidFill>
                  <a:schemeClr val="accent3"/>
                </a:solidFill>
                <a:latin typeface="Work Sans"/>
                <a:ea typeface="Work Sans"/>
                <a:cs typeface="Work Sans"/>
                <a:sym typeface="Work Sans"/>
              </a:rPr>
              <a:t>Model-Based</a:t>
            </a:r>
            <a:r>
              <a:rPr lang="it">
                <a:solidFill>
                  <a:schemeClr val="dk1"/>
                </a:solidFill>
                <a:latin typeface="Work Sans Light"/>
                <a:ea typeface="Work Sans Light"/>
                <a:cs typeface="Work Sans Light"/>
                <a:sym typeface="Work Sans Light"/>
              </a:rPr>
              <a:t> reinforcement learning is a methods that build and </a:t>
            </a:r>
            <a:r>
              <a:rPr lang="it">
                <a:solidFill>
                  <a:schemeClr val="dk1"/>
                </a:solidFill>
                <a:latin typeface="Work Sans"/>
                <a:ea typeface="Work Sans"/>
                <a:cs typeface="Work Sans"/>
                <a:sym typeface="Work Sans"/>
              </a:rPr>
              <a:t>use</a:t>
            </a:r>
            <a:r>
              <a:rPr lang="it">
                <a:solidFill>
                  <a:schemeClr val="dk1"/>
                </a:solidFill>
                <a:latin typeface="Work Sans Light"/>
                <a:ea typeface="Work Sans Light"/>
                <a:cs typeface="Work Sans Light"/>
                <a:sym typeface="Work Sans Light"/>
              </a:rPr>
              <a:t> a </a:t>
            </a:r>
            <a:r>
              <a:rPr lang="it">
                <a:solidFill>
                  <a:schemeClr val="dk1"/>
                </a:solidFill>
                <a:latin typeface="Work Sans"/>
                <a:ea typeface="Work Sans"/>
                <a:cs typeface="Work Sans"/>
                <a:sym typeface="Work Sans"/>
              </a:rPr>
              <a:t>model</a:t>
            </a:r>
            <a:r>
              <a:rPr lang="it">
                <a:solidFill>
                  <a:schemeClr val="dk1"/>
                </a:solidFill>
                <a:latin typeface="Work Sans Light"/>
                <a:ea typeface="Work Sans Light"/>
                <a:cs typeface="Work Sans Light"/>
                <a:sym typeface="Work Sans Light"/>
              </a:rPr>
              <a:t> of the </a:t>
            </a:r>
            <a:r>
              <a:rPr lang="it">
                <a:solidFill>
                  <a:schemeClr val="dk1"/>
                </a:solidFill>
                <a:latin typeface="Work Sans"/>
                <a:ea typeface="Work Sans"/>
                <a:cs typeface="Work Sans"/>
                <a:sym typeface="Work Sans"/>
              </a:rPr>
              <a:t>environment</a:t>
            </a:r>
            <a:r>
              <a:rPr lang="it">
                <a:solidFill>
                  <a:schemeClr val="dk1"/>
                </a:solidFill>
                <a:latin typeface="Work Sans Light"/>
                <a:ea typeface="Work Sans Light"/>
                <a:cs typeface="Work Sans Light"/>
                <a:sym typeface="Work Sans Light"/>
              </a:rPr>
              <a:t>. The model predicts the next state and reward based on the current state and action. The agent can use this model to simulate future interactions, reducing the need for direct environment interaction.</a:t>
            </a:r>
            <a:endParaRPr>
              <a:solidFill>
                <a:schemeClr val="dk1"/>
              </a:solidFill>
              <a:latin typeface="Work Sans Light"/>
              <a:ea typeface="Work Sans Light"/>
              <a:cs typeface="Work Sans Light"/>
              <a:sym typeface="Work Sans Light"/>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Work Sans Medium"/>
              <a:ea typeface="Work Sans Medium"/>
              <a:cs typeface="Work Sans Medium"/>
              <a:sym typeface="Work Sans Medium"/>
            </a:endParaRPr>
          </a:p>
          <a:p>
            <a:pPr indent="0" lvl="0" marL="0" marR="0" rtl="0" algn="l">
              <a:lnSpc>
                <a:spcPct val="200000"/>
              </a:lnSpc>
              <a:spcBef>
                <a:spcPts val="0"/>
              </a:spcBef>
              <a:spcAft>
                <a:spcPts val="0"/>
              </a:spcAft>
              <a:buClr>
                <a:srgbClr val="000000"/>
              </a:buClr>
              <a:buSzPts val="1800"/>
              <a:buFont typeface="Arial"/>
              <a:buNone/>
            </a:pPr>
            <a:r>
              <a:t/>
            </a:r>
            <a:endParaRPr b="0" i="0" sz="1800" u="none" cap="none" strike="noStrike">
              <a:solidFill>
                <a:srgbClr val="0E1138"/>
              </a:solidFill>
              <a:latin typeface="Work Sans Medium"/>
              <a:ea typeface="Work Sans Medium"/>
              <a:cs typeface="Work Sans Medium"/>
              <a:sym typeface="Work Sa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339e2ab6f59_0_51"/>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Types of Model-Free Approach</a:t>
            </a:r>
            <a:endParaRPr/>
          </a:p>
        </p:txBody>
      </p:sp>
      <p:sp>
        <p:nvSpPr>
          <p:cNvPr id="264" name="Google Shape;264;g339e2ab6f59_0_51"/>
          <p:cNvSpPr txBox="1"/>
          <p:nvPr/>
        </p:nvSpPr>
        <p:spPr>
          <a:xfrm>
            <a:off x="662975" y="1160088"/>
            <a:ext cx="7239600" cy="35232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lang="it">
                <a:latin typeface="Work Sans"/>
                <a:ea typeface="Work Sans"/>
                <a:cs typeface="Work Sans"/>
                <a:sym typeface="Work Sans"/>
              </a:rPr>
              <a:t>Value-Based Methods</a:t>
            </a:r>
            <a:endParaRPr b="1" sz="1100"/>
          </a:p>
          <a:p>
            <a:pPr indent="-298450" lvl="0" marL="457200" rtl="0" algn="l">
              <a:lnSpc>
                <a:spcPct val="115000"/>
              </a:lnSpc>
              <a:spcBef>
                <a:spcPts val="1200"/>
              </a:spcBef>
              <a:spcAft>
                <a:spcPts val="0"/>
              </a:spcAft>
              <a:buSzPts val="1100"/>
              <a:buChar char="●"/>
            </a:pPr>
            <a:r>
              <a:rPr lang="it">
                <a:latin typeface="Work Sans Light"/>
                <a:ea typeface="Work Sans Light"/>
                <a:cs typeface="Work Sans Light"/>
                <a:sym typeface="Work Sans Light"/>
              </a:rPr>
              <a:t>Learn a function that estimates the long-term reward (value) of actions.</a:t>
            </a:r>
            <a:br>
              <a:rPr lang="it">
                <a:latin typeface="Work Sans Light"/>
                <a:ea typeface="Work Sans Light"/>
                <a:cs typeface="Work Sans Light"/>
                <a:sym typeface="Work Sans Light"/>
              </a:rPr>
            </a:br>
            <a:endParaRPr sz="1100"/>
          </a:p>
          <a:p>
            <a:pPr indent="0" lvl="0" marL="0" rtl="0" algn="l">
              <a:lnSpc>
                <a:spcPct val="115000"/>
              </a:lnSpc>
              <a:spcBef>
                <a:spcPts val="1200"/>
              </a:spcBef>
              <a:spcAft>
                <a:spcPts val="0"/>
              </a:spcAft>
              <a:buNone/>
            </a:pPr>
            <a:r>
              <a:rPr lang="it">
                <a:latin typeface="Work Sans"/>
                <a:ea typeface="Work Sans"/>
                <a:cs typeface="Work Sans"/>
                <a:sym typeface="Work Sans"/>
              </a:rPr>
              <a:t>Policy-Based Methods</a:t>
            </a:r>
            <a:endParaRPr b="1" sz="1100"/>
          </a:p>
          <a:p>
            <a:pPr indent="-298450" lvl="0" marL="457200" rtl="0" algn="l">
              <a:lnSpc>
                <a:spcPct val="115000"/>
              </a:lnSpc>
              <a:spcBef>
                <a:spcPts val="1200"/>
              </a:spcBef>
              <a:spcAft>
                <a:spcPts val="0"/>
              </a:spcAft>
              <a:buSzPts val="1100"/>
              <a:buChar char="●"/>
            </a:pPr>
            <a:r>
              <a:rPr lang="it">
                <a:latin typeface="Work Sans Light"/>
                <a:ea typeface="Work Sans Light"/>
                <a:cs typeface="Work Sans Light"/>
                <a:sym typeface="Work Sans Light"/>
              </a:rPr>
              <a:t>Learn a direct mapping from states to actions (policy) without maintaining a value function.</a:t>
            </a:r>
            <a:br>
              <a:rPr lang="it">
                <a:latin typeface="Work Sans Light"/>
                <a:ea typeface="Work Sans Light"/>
                <a:cs typeface="Work Sans Light"/>
                <a:sym typeface="Work Sans Light"/>
              </a:rPr>
            </a:br>
            <a:endParaRPr sz="1100"/>
          </a:p>
          <a:p>
            <a:pPr indent="0" lvl="0" marL="0" rtl="0" algn="l">
              <a:lnSpc>
                <a:spcPct val="115000"/>
              </a:lnSpc>
              <a:spcBef>
                <a:spcPts val="1200"/>
              </a:spcBef>
              <a:spcAft>
                <a:spcPts val="0"/>
              </a:spcAft>
              <a:buNone/>
            </a:pPr>
            <a:r>
              <a:rPr lang="it">
                <a:latin typeface="Work Sans"/>
                <a:ea typeface="Work Sans"/>
                <a:cs typeface="Work Sans"/>
                <a:sym typeface="Work Sans"/>
              </a:rPr>
              <a:t>Actor-Critic Methods (Hybrid)</a:t>
            </a:r>
            <a:endParaRPr b="1" sz="1100"/>
          </a:p>
          <a:p>
            <a:pPr indent="-298450" lvl="0" marL="457200" rtl="0" algn="l">
              <a:lnSpc>
                <a:spcPct val="115000"/>
              </a:lnSpc>
              <a:spcBef>
                <a:spcPts val="1200"/>
              </a:spcBef>
              <a:spcAft>
                <a:spcPts val="0"/>
              </a:spcAft>
              <a:buSzPts val="1100"/>
              <a:buChar char="●"/>
            </a:pPr>
            <a:r>
              <a:rPr lang="it">
                <a:latin typeface="Work Sans Light"/>
                <a:ea typeface="Work Sans Light"/>
                <a:cs typeface="Work Sans Light"/>
                <a:sym typeface="Work Sans Light"/>
              </a:rPr>
              <a:t>Combine value-based and policy-based approaches for stability and efficiency.</a:t>
            </a:r>
            <a:endParaRPr>
              <a:solidFill>
                <a:schemeClr val="dk1"/>
              </a:solidFill>
              <a:latin typeface="Work Sans Light"/>
              <a:ea typeface="Work Sans Light"/>
              <a:cs typeface="Work Sans Light"/>
              <a:sym typeface="Work Sans Light"/>
            </a:endParaRPr>
          </a:p>
          <a:p>
            <a:pPr indent="0" lvl="0" marL="0" marR="0" rtl="0" algn="just">
              <a:lnSpc>
                <a:spcPct val="150000"/>
              </a:lnSpc>
              <a:spcBef>
                <a:spcPts val="1200"/>
              </a:spcBef>
              <a:spcAft>
                <a:spcPts val="0"/>
              </a:spcAft>
              <a:buClr>
                <a:srgbClr val="000000"/>
              </a:buClr>
              <a:buSzPts val="1400"/>
              <a:buFont typeface="Arial"/>
              <a:buNone/>
            </a:pPr>
            <a:r>
              <a:t/>
            </a:r>
            <a:endParaRPr b="0" i="0" sz="1400" u="none" cap="none" strike="noStrike">
              <a:solidFill>
                <a:schemeClr val="dk1"/>
              </a:solidFill>
              <a:latin typeface="Work Sans Light"/>
              <a:ea typeface="Work Sans Light"/>
              <a:cs typeface="Work Sans Light"/>
              <a:sym typeface="Work Sa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3765c958fb_0_61"/>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Types of Model-Based Approach</a:t>
            </a:r>
            <a:endParaRPr/>
          </a:p>
        </p:txBody>
      </p:sp>
      <p:sp>
        <p:nvSpPr>
          <p:cNvPr id="270" name="Google Shape;270;g33765c958fb_0_61"/>
          <p:cNvSpPr txBox="1"/>
          <p:nvPr/>
        </p:nvSpPr>
        <p:spPr>
          <a:xfrm>
            <a:off x="662975" y="1160088"/>
            <a:ext cx="7239600" cy="2525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lang="it">
                <a:latin typeface="Work Sans"/>
                <a:ea typeface="Work Sans"/>
                <a:cs typeface="Work Sans"/>
                <a:sym typeface="Work Sans"/>
              </a:rPr>
              <a:t>Given Environment Model</a:t>
            </a:r>
            <a:endParaRPr b="1" sz="1100"/>
          </a:p>
          <a:p>
            <a:pPr indent="-298450" lvl="0" marL="457200" rtl="0" algn="l">
              <a:lnSpc>
                <a:spcPct val="115000"/>
              </a:lnSpc>
              <a:spcBef>
                <a:spcPts val="1200"/>
              </a:spcBef>
              <a:spcAft>
                <a:spcPts val="0"/>
              </a:spcAft>
              <a:buSzPts val="1100"/>
              <a:buChar char="●"/>
            </a:pPr>
            <a:r>
              <a:rPr lang="it">
                <a:latin typeface="Work Sans Light"/>
                <a:ea typeface="Work Sans Light"/>
                <a:cs typeface="Work Sans Light"/>
                <a:sym typeface="Work Sans Light"/>
              </a:rPr>
              <a:t>The agent has full knowledge of the transition dynamics and reward function.</a:t>
            </a:r>
            <a:r>
              <a:rPr lang="it">
                <a:latin typeface="Work Sans Light"/>
                <a:ea typeface="Work Sans Light"/>
                <a:cs typeface="Work Sans Light"/>
                <a:sym typeface="Work Sans Light"/>
              </a:rPr>
              <a:t>.</a:t>
            </a:r>
            <a:br>
              <a:rPr lang="it">
                <a:latin typeface="Work Sans Light"/>
                <a:ea typeface="Work Sans Light"/>
                <a:cs typeface="Work Sans Light"/>
                <a:sym typeface="Work Sans Light"/>
              </a:rPr>
            </a:br>
            <a:endParaRPr sz="1100"/>
          </a:p>
          <a:p>
            <a:pPr indent="0" lvl="0" marL="0" rtl="0" algn="l">
              <a:lnSpc>
                <a:spcPct val="115000"/>
              </a:lnSpc>
              <a:spcBef>
                <a:spcPts val="1200"/>
              </a:spcBef>
              <a:spcAft>
                <a:spcPts val="0"/>
              </a:spcAft>
              <a:buNone/>
            </a:pPr>
            <a:r>
              <a:rPr lang="it">
                <a:latin typeface="Work Sans"/>
                <a:ea typeface="Work Sans"/>
                <a:cs typeface="Work Sans"/>
                <a:sym typeface="Work Sans"/>
              </a:rPr>
              <a:t>Learned Environment Model</a:t>
            </a:r>
            <a:endParaRPr b="1" sz="1100"/>
          </a:p>
          <a:p>
            <a:pPr indent="-298450" lvl="0" marL="457200" rtl="0" algn="l">
              <a:lnSpc>
                <a:spcPct val="115000"/>
              </a:lnSpc>
              <a:spcBef>
                <a:spcPts val="1200"/>
              </a:spcBef>
              <a:spcAft>
                <a:spcPts val="0"/>
              </a:spcAft>
              <a:buSzPts val="1100"/>
              <a:buChar char="●"/>
            </a:pPr>
            <a:r>
              <a:rPr lang="it">
                <a:latin typeface="Work Sans Light"/>
                <a:ea typeface="Work Sans Light"/>
                <a:cs typeface="Work Sans Light"/>
                <a:sym typeface="Work Sans Light"/>
              </a:rPr>
              <a:t>The agent learns the model from experience and then plans future actions.</a:t>
            </a:r>
            <a:br>
              <a:rPr lang="it">
                <a:latin typeface="Work Sans Light"/>
                <a:ea typeface="Work Sans Light"/>
                <a:cs typeface="Work Sans Light"/>
                <a:sym typeface="Work Sans Light"/>
              </a:rPr>
            </a:br>
            <a:endParaRPr>
              <a:solidFill>
                <a:schemeClr val="dk1"/>
              </a:solidFill>
              <a:latin typeface="Work Sans Light"/>
              <a:ea typeface="Work Sans Light"/>
              <a:cs typeface="Work Sans Light"/>
              <a:sym typeface="Work Sans Light"/>
            </a:endParaRPr>
          </a:p>
          <a:p>
            <a:pPr indent="0" lvl="0" marL="0" marR="0" rtl="0" algn="just">
              <a:lnSpc>
                <a:spcPct val="150000"/>
              </a:lnSpc>
              <a:spcBef>
                <a:spcPts val="1200"/>
              </a:spcBef>
              <a:spcAft>
                <a:spcPts val="0"/>
              </a:spcAft>
              <a:buClr>
                <a:srgbClr val="000000"/>
              </a:buClr>
              <a:buSzPts val="1400"/>
              <a:buFont typeface="Arial"/>
              <a:buNone/>
            </a:pPr>
            <a:r>
              <a:t/>
            </a:r>
            <a:endParaRPr b="0" i="0" sz="1400" u="none" cap="none" strike="noStrike">
              <a:solidFill>
                <a:schemeClr val="dk1"/>
              </a:solidFill>
              <a:latin typeface="Work Sans Light"/>
              <a:ea typeface="Work Sans Light"/>
              <a:cs typeface="Work Sans Light"/>
              <a:sym typeface="Work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2"/>
          <p:cNvSpPr txBox="1"/>
          <p:nvPr>
            <p:ph idx="4294967295" type="title"/>
          </p:nvPr>
        </p:nvSpPr>
        <p:spPr>
          <a:xfrm>
            <a:off x="680150" y="825275"/>
            <a:ext cx="2061600" cy="1536000"/>
          </a:xfrm>
          <a:prstGeom prst="rect">
            <a:avLst/>
          </a:prstGeom>
          <a:noFill/>
          <a:ln>
            <a:noFill/>
          </a:ln>
        </p:spPr>
        <p:txBody>
          <a:bodyPr anchorCtr="0" anchor="t" bIns="91425" lIns="0" spcFirstLastPara="1" rIns="91425" wrap="square" tIns="0">
            <a:noAutofit/>
          </a:bodyPr>
          <a:lstStyle/>
          <a:p>
            <a:pPr indent="0" lvl="0" marL="0" rtl="0" algn="l">
              <a:lnSpc>
                <a:spcPct val="100000"/>
              </a:lnSpc>
              <a:spcBef>
                <a:spcPts val="0"/>
              </a:spcBef>
              <a:spcAft>
                <a:spcPts val="0"/>
              </a:spcAft>
              <a:buSzPts val="2800"/>
              <a:buNone/>
            </a:pPr>
            <a:r>
              <a:rPr lang="it"/>
              <a:t>01.</a:t>
            </a:r>
            <a:endParaRPr/>
          </a:p>
        </p:txBody>
      </p:sp>
      <p:sp>
        <p:nvSpPr>
          <p:cNvPr id="276" name="Google Shape;276;p12"/>
          <p:cNvSpPr txBox="1"/>
          <p:nvPr>
            <p:ph idx="1" type="subTitle"/>
          </p:nvPr>
        </p:nvSpPr>
        <p:spPr>
          <a:xfrm>
            <a:off x="1153840" y="2910968"/>
            <a:ext cx="5658900" cy="77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Application of RL</a:t>
            </a:r>
            <a:endParaRPr>
              <a:solidFill>
                <a:schemeClr val="accent1"/>
              </a:solidFill>
            </a:endParaRPr>
          </a:p>
        </p:txBody>
      </p:sp>
      <p:sp>
        <p:nvSpPr>
          <p:cNvPr id="277" name="Google Shape;277;p12"/>
          <p:cNvSpPr txBox="1"/>
          <p:nvPr/>
        </p:nvSpPr>
        <p:spPr>
          <a:xfrm>
            <a:off x="674300" y="823625"/>
            <a:ext cx="2073300" cy="1539300"/>
          </a:xfrm>
          <a:prstGeom prst="rect">
            <a:avLst/>
          </a:prstGeom>
          <a:noFill/>
          <a:ln>
            <a:noFill/>
          </a:ln>
        </p:spPr>
        <p:txBody>
          <a:bodyPr anchorCtr="0" anchor="t" bIns="91425" lIns="0" spcFirstLastPara="1" rIns="91425" wrap="square" tIns="0">
            <a:spAutoFit/>
          </a:bodyPr>
          <a:lstStyle/>
          <a:p>
            <a:pPr indent="0" lvl="0" marL="0" marR="0" rtl="0" algn="l">
              <a:lnSpc>
                <a:spcPct val="100000"/>
              </a:lnSpc>
              <a:spcBef>
                <a:spcPts val="0"/>
              </a:spcBef>
              <a:spcAft>
                <a:spcPts val="0"/>
              </a:spcAft>
              <a:buClr>
                <a:srgbClr val="000000"/>
              </a:buClr>
              <a:buSzPts val="9400"/>
              <a:buFont typeface="Arial"/>
              <a:buNone/>
            </a:pPr>
            <a:r>
              <a:rPr b="0" i="0" lang="it" sz="9400" u="none" cap="none" strike="noStrike">
                <a:solidFill>
                  <a:schemeClr val="accent2"/>
                </a:solidFill>
                <a:latin typeface="IBM Plex Serif Light"/>
                <a:ea typeface="IBM Plex Serif Light"/>
                <a:cs typeface="IBM Plex Serif Light"/>
                <a:sym typeface="IBM Plex Serif Light"/>
              </a:rPr>
              <a:t>04.</a:t>
            </a:r>
            <a:endParaRPr b="0" i="0" sz="9400" u="none" cap="none" strike="noStrike">
              <a:solidFill>
                <a:schemeClr val="accent2"/>
              </a:solidFill>
              <a:latin typeface="IBM Plex Serif Light"/>
              <a:ea typeface="IBM Plex Serif Light"/>
              <a:cs typeface="IBM Plex Serif Light"/>
              <a:sym typeface="IBM Plex Serif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39e2ab6f59_0_99"/>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Application</a:t>
            </a:r>
            <a:endParaRPr/>
          </a:p>
        </p:txBody>
      </p:sp>
      <p:pic>
        <p:nvPicPr>
          <p:cNvPr id="283" name="Google Shape;283;g339e2ab6f59_0_99" title="Screenshot 2025-03-13 alle 15.31.22.png"/>
          <p:cNvPicPr preferRelativeResize="0"/>
          <p:nvPr/>
        </p:nvPicPr>
        <p:blipFill>
          <a:blip r:embed="rId3">
            <a:alphaModFix/>
          </a:blip>
          <a:stretch>
            <a:fillRect/>
          </a:stretch>
        </p:blipFill>
        <p:spPr>
          <a:xfrm>
            <a:off x="1413625" y="1370075"/>
            <a:ext cx="6215901" cy="3390500"/>
          </a:xfrm>
          <a:prstGeom prst="rect">
            <a:avLst/>
          </a:prstGeom>
          <a:noFill/>
          <a:ln>
            <a:noFill/>
          </a:ln>
        </p:spPr>
      </p:pic>
      <p:sp>
        <p:nvSpPr>
          <p:cNvPr id="284" name="Google Shape;284;g339e2ab6f59_0_99"/>
          <p:cNvSpPr txBox="1"/>
          <p:nvPr/>
        </p:nvSpPr>
        <p:spPr>
          <a:xfrm>
            <a:off x="95250" y="754475"/>
            <a:ext cx="796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Work Sans"/>
                <a:ea typeface="Work Sans"/>
                <a:cs typeface="Work Sans"/>
                <a:sym typeface="Work Sans"/>
              </a:rPr>
              <a:t>Problem</a:t>
            </a:r>
            <a:r>
              <a:rPr lang="it">
                <a:latin typeface="Work Sans Light"/>
                <a:ea typeface="Work Sans Light"/>
                <a:cs typeface="Work Sans Light"/>
                <a:sym typeface="Work Sans Light"/>
              </a:rPr>
              <a:t>: Agent can place at any one of the rooms (0, 1, 2, 3, 4). Agent’s goal is to reach the building outside (room 5).</a:t>
            </a:r>
            <a:endParaRPr>
              <a:latin typeface="Work Sans Light"/>
              <a:ea typeface="Work Sans Light"/>
              <a:cs typeface="Work Sans Light"/>
              <a:sym typeface="Work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33765c958fb_0_78"/>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Application</a:t>
            </a:r>
            <a:endParaRPr/>
          </a:p>
        </p:txBody>
      </p:sp>
      <p:pic>
        <p:nvPicPr>
          <p:cNvPr id="290" name="Google Shape;290;g33765c958fb_0_78" title="Screenshot 2025-03-13 alle 15.31.22.png"/>
          <p:cNvPicPr preferRelativeResize="0"/>
          <p:nvPr/>
        </p:nvPicPr>
        <p:blipFill>
          <a:blip r:embed="rId3">
            <a:alphaModFix/>
          </a:blip>
          <a:stretch>
            <a:fillRect/>
          </a:stretch>
        </p:blipFill>
        <p:spPr>
          <a:xfrm>
            <a:off x="461125" y="1430113"/>
            <a:ext cx="4185975" cy="2283275"/>
          </a:xfrm>
          <a:prstGeom prst="rect">
            <a:avLst/>
          </a:prstGeom>
          <a:noFill/>
          <a:ln>
            <a:noFill/>
          </a:ln>
        </p:spPr>
      </p:pic>
      <p:pic>
        <p:nvPicPr>
          <p:cNvPr id="291" name="Google Shape;291;g33765c958fb_0_78" title="Screenshot 2025-03-13 alle 15.33.25.png"/>
          <p:cNvPicPr preferRelativeResize="0"/>
          <p:nvPr/>
        </p:nvPicPr>
        <p:blipFill>
          <a:blip r:embed="rId4">
            <a:alphaModFix/>
          </a:blip>
          <a:stretch>
            <a:fillRect/>
          </a:stretch>
        </p:blipFill>
        <p:spPr>
          <a:xfrm>
            <a:off x="5394150" y="1081650"/>
            <a:ext cx="2986025" cy="2718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3765c958fb_0_85"/>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Application</a:t>
            </a:r>
            <a:endParaRPr/>
          </a:p>
        </p:txBody>
      </p:sp>
      <p:pic>
        <p:nvPicPr>
          <p:cNvPr id="297" name="Google Shape;297;g33765c958fb_0_85" title="Screenshot 2025-03-13 alle 15.35.21.png"/>
          <p:cNvPicPr preferRelativeResize="0"/>
          <p:nvPr/>
        </p:nvPicPr>
        <p:blipFill>
          <a:blip r:embed="rId3">
            <a:alphaModFix/>
          </a:blip>
          <a:stretch>
            <a:fillRect/>
          </a:stretch>
        </p:blipFill>
        <p:spPr>
          <a:xfrm>
            <a:off x="5316875" y="1223150"/>
            <a:ext cx="3063300" cy="2759274"/>
          </a:xfrm>
          <a:prstGeom prst="rect">
            <a:avLst/>
          </a:prstGeom>
          <a:noFill/>
          <a:ln>
            <a:noFill/>
          </a:ln>
        </p:spPr>
      </p:pic>
      <p:sp>
        <p:nvSpPr>
          <p:cNvPr id="298" name="Google Shape;298;g33765c958fb_0_85"/>
          <p:cNvSpPr txBox="1"/>
          <p:nvPr/>
        </p:nvSpPr>
        <p:spPr>
          <a:xfrm>
            <a:off x="614800" y="1342150"/>
            <a:ext cx="4038900" cy="229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Work Sans Light"/>
              <a:buChar char="●"/>
            </a:pPr>
            <a:r>
              <a:rPr lang="it">
                <a:latin typeface="Work Sans Light"/>
                <a:ea typeface="Work Sans Light"/>
                <a:cs typeface="Work Sans Light"/>
                <a:sym typeface="Work Sans Light"/>
              </a:rPr>
              <a:t>Assign the </a:t>
            </a:r>
            <a:r>
              <a:rPr lang="it">
                <a:latin typeface="Work Sans"/>
                <a:ea typeface="Work Sans"/>
                <a:cs typeface="Work Sans"/>
                <a:sym typeface="Work Sans"/>
              </a:rPr>
              <a:t>Reward</a:t>
            </a:r>
            <a:r>
              <a:rPr lang="it">
                <a:latin typeface="Work Sans Light"/>
                <a:ea typeface="Work Sans Light"/>
                <a:cs typeface="Work Sans Light"/>
                <a:sym typeface="Work Sans Light"/>
              </a:rPr>
              <a:t> value to each door.</a:t>
            </a:r>
            <a:endParaRPr>
              <a:latin typeface="Work Sans Light"/>
              <a:ea typeface="Work Sans Light"/>
              <a:cs typeface="Work Sans Light"/>
              <a:sym typeface="Work Sans Light"/>
            </a:endParaRPr>
          </a:p>
          <a:p>
            <a:pPr indent="-317500" lvl="0" marL="457200" marR="0" rtl="0" algn="l">
              <a:lnSpc>
                <a:spcPct val="100000"/>
              </a:lnSpc>
              <a:spcBef>
                <a:spcPts val="1000"/>
              </a:spcBef>
              <a:spcAft>
                <a:spcPts val="0"/>
              </a:spcAft>
              <a:buSzPts val="1400"/>
              <a:buFont typeface="Work Sans Light"/>
              <a:buChar char="●"/>
            </a:pPr>
            <a:r>
              <a:rPr lang="it">
                <a:latin typeface="Work Sans Light"/>
                <a:ea typeface="Work Sans Light"/>
                <a:cs typeface="Work Sans Light"/>
                <a:sym typeface="Work Sans Light"/>
              </a:rPr>
              <a:t>The </a:t>
            </a:r>
            <a:r>
              <a:rPr lang="it">
                <a:latin typeface="Work Sans"/>
                <a:ea typeface="Work Sans"/>
                <a:cs typeface="Work Sans"/>
                <a:sym typeface="Work Sans"/>
              </a:rPr>
              <a:t>doors</a:t>
            </a:r>
            <a:r>
              <a:rPr lang="it">
                <a:latin typeface="Work Sans Light"/>
                <a:ea typeface="Work Sans Light"/>
                <a:cs typeface="Work Sans Light"/>
                <a:sym typeface="Work Sans Light"/>
              </a:rPr>
              <a:t> lead immediately to </a:t>
            </a:r>
            <a:r>
              <a:rPr lang="it">
                <a:latin typeface="Work Sans"/>
                <a:ea typeface="Work Sans"/>
                <a:cs typeface="Work Sans"/>
                <a:sym typeface="Work Sans"/>
              </a:rPr>
              <a:t>target</a:t>
            </a:r>
            <a:r>
              <a:rPr lang="it">
                <a:latin typeface="Work Sans Light"/>
                <a:ea typeface="Work Sans Light"/>
                <a:cs typeface="Work Sans Light"/>
                <a:sym typeface="Work Sans Light"/>
              </a:rPr>
              <a:t> is assigned an instant reward of </a:t>
            </a:r>
            <a:r>
              <a:rPr lang="it">
                <a:latin typeface="Work Sans"/>
                <a:ea typeface="Work Sans"/>
                <a:cs typeface="Work Sans"/>
                <a:sym typeface="Work Sans"/>
              </a:rPr>
              <a:t>100</a:t>
            </a:r>
            <a:r>
              <a:rPr lang="it">
                <a:latin typeface="Work Sans Light"/>
                <a:ea typeface="Work Sans Light"/>
                <a:cs typeface="Work Sans Light"/>
                <a:sym typeface="Work Sans Light"/>
              </a:rPr>
              <a:t>.</a:t>
            </a:r>
            <a:endParaRPr>
              <a:latin typeface="Work Sans Light"/>
              <a:ea typeface="Work Sans Light"/>
              <a:cs typeface="Work Sans Light"/>
              <a:sym typeface="Work Sans Light"/>
            </a:endParaRPr>
          </a:p>
          <a:p>
            <a:pPr indent="-317500" lvl="0" marL="457200" rtl="0" algn="l">
              <a:spcBef>
                <a:spcPts val="1000"/>
              </a:spcBef>
              <a:spcAft>
                <a:spcPts val="0"/>
              </a:spcAft>
              <a:buSzPts val="1400"/>
              <a:buFont typeface="Work Sans Light"/>
              <a:buChar char="●"/>
            </a:pPr>
            <a:r>
              <a:rPr lang="it">
                <a:latin typeface="Work Sans Light"/>
                <a:ea typeface="Work Sans Light"/>
                <a:cs typeface="Work Sans Light"/>
                <a:sym typeface="Work Sans Light"/>
              </a:rPr>
              <a:t>Other</a:t>
            </a:r>
            <a:r>
              <a:rPr lang="it">
                <a:latin typeface="Work Sans"/>
                <a:ea typeface="Work Sans"/>
                <a:cs typeface="Work Sans"/>
                <a:sym typeface="Work Sans"/>
              </a:rPr>
              <a:t> doors not</a:t>
            </a:r>
            <a:r>
              <a:rPr lang="it">
                <a:latin typeface="Work Sans Light"/>
                <a:ea typeface="Work Sans Light"/>
                <a:cs typeface="Work Sans Light"/>
                <a:sym typeface="Work Sans Light"/>
              </a:rPr>
              <a:t> directly connected to the </a:t>
            </a:r>
            <a:r>
              <a:rPr lang="it">
                <a:latin typeface="Work Sans"/>
                <a:ea typeface="Work Sans"/>
                <a:cs typeface="Work Sans"/>
                <a:sym typeface="Work Sans"/>
              </a:rPr>
              <a:t>target</a:t>
            </a:r>
            <a:r>
              <a:rPr lang="it">
                <a:latin typeface="Work Sans Light"/>
                <a:ea typeface="Work Sans Light"/>
                <a:cs typeface="Work Sans Light"/>
                <a:sym typeface="Work Sans Light"/>
              </a:rPr>
              <a:t> room have </a:t>
            </a:r>
            <a:r>
              <a:rPr lang="it">
                <a:latin typeface="Work Sans"/>
                <a:ea typeface="Work Sans"/>
                <a:cs typeface="Work Sans"/>
                <a:sym typeface="Work Sans"/>
              </a:rPr>
              <a:t>0</a:t>
            </a:r>
            <a:r>
              <a:rPr lang="it">
                <a:latin typeface="Work Sans Light"/>
                <a:ea typeface="Work Sans Light"/>
                <a:cs typeface="Work Sans Light"/>
                <a:sym typeface="Work Sans Light"/>
              </a:rPr>
              <a:t> reward.</a:t>
            </a:r>
            <a:endParaRPr>
              <a:latin typeface="Work Sans Light"/>
              <a:ea typeface="Work Sans Light"/>
              <a:cs typeface="Work Sans Light"/>
              <a:sym typeface="Work Sans Light"/>
            </a:endParaRPr>
          </a:p>
          <a:p>
            <a:pPr indent="-317500" lvl="0" marL="457200" rtl="0" algn="l">
              <a:spcBef>
                <a:spcPts val="1000"/>
              </a:spcBef>
              <a:spcAft>
                <a:spcPts val="1000"/>
              </a:spcAft>
              <a:buSzPts val="1400"/>
              <a:buFont typeface="Work Sans Light"/>
              <a:buChar char="●"/>
            </a:pPr>
            <a:r>
              <a:rPr lang="it">
                <a:latin typeface="Work Sans Light"/>
                <a:ea typeface="Work Sans Light"/>
                <a:cs typeface="Work Sans Light"/>
                <a:sym typeface="Work Sans Light"/>
              </a:rPr>
              <a:t>For example, doors are two-way ( 0 leads to 4, and 4 leads back to 0 ), two edges are assigned to each room.</a:t>
            </a:r>
            <a:endParaRPr>
              <a:latin typeface="Work Sans Light"/>
              <a:ea typeface="Work Sans Light"/>
              <a:cs typeface="Work Sans Light"/>
              <a:sym typeface="Work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3765c958fb_0_95"/>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Application</a:t>
            </a:r>
            <a:endParaRPr/>
          </a:p>
        </p:txBody>
      </p:sp>
      <p:pic>
        <p:nvPicPr>
          <p:cNvPr id="304" name="Google Shape;304;g33765c958fb_0_95" title="Screenshot 2025-03-13 alle 15.35.21.png"/>
          <p:cNvPicPr preferRelativeResize="0"/>
          <p:nvPr/>
        </p:nvPicPr>
        <p:blipFill>
          <a:blip r:embed="rId3">
            <a:alphaModFix/>
          </a:blip>
          <a:stretch>
            <a:fillRect/>
          </a:stretch>
        </p:blipFill>
        <p:spPr>
          <a:xfrm>
            <a:off x="5316875" y="1527950"/>
            <a:ext cx="3063300" cy="2759274"/>
          </a:xfrm>
          <a:prstGeom prst="rect">
            <a:avLst/>
          </a:prstGeom>
          <a:noFill/>
          <a:ln>
            <a:noFill/>
          </a:ln>
        </p:spPr>
      </p:pic>
      <p:graphicFrame>
        <p:nvGraphicFramePr>
          <p:cNvPr id="305" name="Google Shape;305;g33765c958fb_0_95"/>
          <p:cNvGraphicFramePr/>
          <p:nvPr/>
        </p:nvGraphicFramePr>
        <p:xfrm>
          <a:off x="1314450" y="1527850"/>
          <a:ext cx="3000000" cy="3000000"/>
        </p:xfrm>
        <a:graphic>
          <a:graphicData uri="http://schemas.openxmlformats.org/drawingml/2006/table">
            <a:tbl>
              <a:tblPr>
                <a:noFill/>
                <a:tableStyleId>{3220CDB1-911B-498B-9CCF-0C089E15A26B}</a:tableStyleId>
              </a:tblPr>
              <a:tblGrid>
                <a:gridCol w="475050"/>
                <a:gridCol w="475050"/>
                <a:gridCol w="475050"/>
                <a:gridCol w="475050"/>
                <a:gridCol w="475050"/>
                <a:gridCol w="475050"/>
                <a:gridCol w="4750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solidFill>
                      <a:srgbClr val="F4CCCC"/>
                    </a:solidFill>
                  </a:tcPr>
                </a:tc>
                <a:tc>
                  <a:txBody>
                    <a:bodyPr/>
                    <a:lstStyle/>
                    <a:p>
                      <a:pPr indent="0" lvl="0" marL="0" rtl="0" algn="l">
                        <a:spcBef>
                          <a:spcPts val="0"/>
                        </a:spcBef>
                        <a:spcAft>
                          <a:spcPts val="0"/>
                        </a:spcAft>
                        <a:buNone/>
                      </a:pPr>
                      <a:r>
                        <a:rPr lang="it"/>
                        <a:t>1</a:t>
                      </a:r>
                      <a:endParaRPr/>
                    </a:p>
                  </a:txBody>
                  <a:tcPr marT="91425" marB="91425" marR="91425" marL="91425">
                    <a:solidFill>
                      <a:srgbClr val="D0E0E3"/>
                    </a:solidFill>
                  </a:tcPr>
                </a:tc>
                <a:tc>
                  <a:txBody>
                    <a:bodyPr/>
                    <a:lstStyle/>
                    <a:p>
                      <a:pPr indent="0" lvl="0" marL="0" rtl="0" algn="l">
                        <a:spcBef>
                          <a:spcPts val="0"/>
                        </a:spcBef>
                        <a:spcAft>
                          <a:spcPts val="0"/>
                        </a:spcAft>
                        <a:buNone/>
                      </a:pPr>
                      <a:r>
                        <a:rPr lang="it"/>
                        <a:t>2</a:t>
                      </a:r>
                      <a:endParaRPr/>
                    </a:p>
                  </a:txBody>
                  <a:tcPr marT="91425" marB="91425" marR="91425" marL="91425">
                    <a:solidFill>
                      <a:srgbClr val="FFF2CC"/>
                    </a:solidFill>
                  </a:tcPr>
                </a:tc>
                <a:tc>
                  <a:txBody>
                    <a:bodyPr/>
                    <a:lstStyle/>
                    <a:p>
                      <a:pPr indent="0" lvl="0" marL="0" rtl="0" algn="l">
                        <a:spcBef>
                          <a:spcPts val="0"/>
                        </a:spcBef>
                        <a:spcAft>
                          <a:spcPts val="0"/>
                        </a:spcAft>
                        <a:buNone/>
                      </a:pPr>
                      <a:r>
                        <a:rPr lang="it"/>
                        <a:t>3</a:t>
                      </a:r>
                      <a:endParaRPr/>
                    </a:p>
                  </a:txBody>
                  <a:tcPr marT="91425" marB="91425" marR="91425" marL="91425">
                    <a:solidFill>
                      <a:srgbClr val="D9D2E9"/>
                    </a:solidFill>
                  </a:tcPr>
                </a:tc>
                <a:tc>
                  <a:txBody>
                    <a:bodyPr/>
                    <a:lstStyle/>
                    <a:p>
                      <a:pPr indent="0" lvl="0" marL="0" rtl="0" algn="l">
                        <a:spcBef>
                          <a:spcPts val="0"/>
                        </a:spcBef>
                        <a:spcAft>
                          <a:spcPts val="0"/>
                        </a:spcAft>
                        <a:buNone/>
                      </a:pPr>
                      <a:r>
                        <a:rPr lang="it"/>
                        <a:t>4</a:t>
                      </a:r>
                      <a:endParaRPr/>
                    </a:p>
                  </a:txBody>
                  <a:tcPr marT="91425" marB="91425" marR="91425" marL="91425">
                    <a:solidFill>
                      <a:srgbClr val="FFFF00"/>
                    </a:solidFill>
                  </a:tcPr>
                </a:tc>
                <a:tc>
                  <a:txBody>
                    <a:bodyPr/>
                    <a:lstStyle/>
                    <a:p>
                      <a:pPr indent="0" lvl="0" marL="0" rtl="0" algn="l">
                        <a:spcBef>
                          <a:spcPts val="0"/>
                        </a:spcBef>
                        <a:spcAft>
                          <a:spcPts val="0"/>
                        </a:spcAft>
                        <a:buNone/>
                      </a:pPr>
                      <a:r>
                        <a:rPr lang="it"/>
                        <a:t>5</a:t>
                      </a:r>
                      <a:endParaRPr/>
                    </a:p>
                  </a:txBody>
                  <a:tcPr marT="91425" marB="91425" marR="91425" marL="91425">
                    <a:solidFill>
                      <a:srgbClr val="B5E61C"/>
                    </a:solidFill>
                  </a:tcPr>
                </a:tc>
              </a:tr>
              <a:tr h="381000">
                <a:tc>
                  <a:txBody>
                    <a:bodyPr/>
                    <a:lstStyle/>
                    <a:p>
                      <a:pPr indent="0" lvl="0" marL="0" rtl="0" algn="l">
                        <a:spcBef>
                          <a:spcPts val="0"/>
                        </a:spcBef>
                        <a:spcAft>
                          <a:spcPts val="0"/>
                        </a:spcAft>
                        <a:buNone/>
                      </a:pPr>
                      <a:r>
                        <a:rPr lang="it"/>
                        <a:t>0</a:t>
                      </a:r>
                      <a:endParaRPr/>
                    </a:p>
                  </a:txBody>
                  <a:tcPr marT="91425" marB="91425" marR="91425" marL="91425">
                    <a:solidFill>
                      <a:srgbClr val="F4CCCC"/>
                    </a:solidFill>
                  </a:tcPr>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r>
              <a:tr h="381000">
                <a:tc>
                  <a:txBody>
                    <a:bodyPr/>
                    <a:lstStyle/>
                    <a:p>
                      <a:pPr indent="0" lvl="0" marL="0" rtl="0" algn="l">
                        <a:spcBef>
                          <a:spcPts val="0"/>
                        </a:spcBef>
                        <a:spcAft>
                          <a:spcPts val="0"/>
                        </a:spcAft>
                        <a:buNone/>
                      </a:pPr>
                      <a:r>
                        <a:rPr lang="it"/>
                        <a:t>1</a:t>
                      </a:r>
                      <a:endParaRPr/>
                    </a:p>
                  </a:txBody>
                  <a:tcPr marT="91425" marB="91425" marR="91425" marL="91425">
                    <a:solidFill>
                      <a:srgbClr val="D0E0E3"/>
                    </a:solidFill>
                  </a:tcPr>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b="1" lang="it">
                          <a:solidFill>
                            <a:srgbClr val="FF0000"/>
                          </a:solidFill>
                        </a:rPr>
                        <a:t>?</a:t>
                      </a:r>
                      <a:endParaRPr b="1">
                        <a:solidFill>
                          <a:srgbClr val="FF0000"/>
                        </a:solidFill>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sz="1300"/>
                        <a:t>100</a:t>
                      </a:r>
                      <a:endParaRPr sz="1300"/>
                    </a:p>
                  </a:txBody>
                  <a:tcPr marT="91425" marB="91425" marR="91425" marL="91425"/>
                </a:tc>
              </a:tr>
              <a:tr h="381000">
                <a:tc>
                  <a:txBody>
                    <a:bodyPr/>
                    <a:lstStyle/>
                    <a:p>
                      <a:pPr indent="0" lvl="0" marL="0" rtl="0" algn="l">
                        <a:spcBef>
                          <a:spcPts val="0"/>
                        </a:spcBef>
                        <a:spcAft>
                          <a:spcPts val="0"/>
                        </a:spcAft>
                        <a:buNone/>
                      </a:pPr>
                      <a:r>
                        <a:rPr lang="it"/>
                        <a:t>2</a:t>
                      </a:r>
                      <a:endParaRPr/>
                    </a:p>
                  </a:txBody>
                  <a:tcPr marT="91425" marB="91425" marR="91425" marL="91425">
                    <a:solidFill>
                      <a:srgbClr val="FFF2CC"/>
                    </a:solidFill>
                  </a:tcPr>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r>
              <a:tr h="381000">
                <a:tc>
                  <a:txBody>
                    <a:bodyPr/>
                    <a:lstStyle/>
                    <a:p>
                      <a:pPr indent="0" lvl="0" marL="0" rtl="0" algn="l">
                        <a:spcBef>
                          <a:spcPts val="0"/>
                        </a:spcBef>
                        <a:spcAft>
                          <a:spcPts val="0"/>
                        </a:spcAft>
                        <a:buNone/>
                      </a:pPr>
                      <a:r>
                        <a:rPr lang="it"/>
                        <a:t>3</a:t>
                      </a:r>
                      <a:endParaRPr/>
                    </a:p>
                  </a:txBody>
                  <a:tcPr marT="91425" marB="91425" marR="91425" marL="91425">
                    <a:solidFill>
                      <a:srgbClr val="D9D2E9"/>
                    </a:solidFill>
                  </a:tcPr>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r>
              <a:tr h="381000">
                <a:tc>
                  <a:txBody>
                    <a:bodyPr/>
                    <a:lstStyle/>
                    <a:p>
                      <a:pPr indent="0" lvl="0" marL="0" rtl="0" algn="l">
                        <a:spcBef>
                          <a:spcPts val="0"/>
                        </a:spcBef>
                        <a:spcAft>
                          <a:spcPts val="0"/>
                        </a:spcAft>
                        <a:buNone/>
                      </a:pPr>
                      <a:r>
                        <a:rPr lang="it"/>
                        <a:t>4</a:t>
                      </a:r>
                      <a:endParaRPr/>
                    </a:p>
                  </a:txBody>
                  <a:tcPr marT="91425" marB="91425" marR="91425" marL="91425">
                    <a:solidFill>
                      <a:srgbClr val="FFFF00"/>
                    </a:solidFill>
                  </a:tcPr>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sz="1300"/>
                        <a:t>100</a:t>
                      </a:r>
                      <a:endParaRPr sz="1300"/>
                    </a:p>
                  </a:txBody>
                  <a:tcPr marT="91425" marB="91425" marR="91425" marL="91425"/>
                </a:tc>
              </a:tr>
              <a:tr h="381000">
                <a:tc>
                  <a:txBody>
                    <a:bodyPr/>
                    <a:lstStyle/>
                    <a:p>
                      <a:pPr indent="0" lvl="0" marL="0" rtl="0" algn="l">
                        <a:spcBef>
                          <a:spcPts val="0"/>
                        </a:spcBef>
                        <a:spcAft>
                          <a:spcPts val="0"/>
                        </a:spcAft>
                        <a:buNone/>
                      </a:pPr>
                      <a:r>
                        <a:rPr lang="it"/>
                        <a:t>5</a:t>
                      </a:r>
                      <a:endParaRPr/>
                    </a:p>
                  </a:txBody>
                  <a:tcPr marT="91425" marB="91425" marR="91425" marL="91425">
                    <a:solidFill>
                      <a:srgbClr val="B5E61C"/>
                    </a:solidFill>
                  </a:tcPr>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b="1" lang="it">
                          <a:solidFill>
                            <a:srgbClr val="FF0000"/>
                          </a:solidFill>
                        </a:rPr>
                        <a:t>?</a:t>
                      </a:r>
                      <a:endParaRPr b="1">
                        <a:solidFill>
                          <a:srgbClr val="FF0000"/>
                        </a:solidFill>
                      </a:endParaRPr>
                    </a:p>
                  </a:txBody>
                  <a:tcPr marT="91425" marB="91425" marR="91425" marL="91425"/>
                </a:tc>
              </a:tr>
            </a:tbl>
          </a:graphicData>
        </a:graphic>
      </p:graphicFrame>
      <p:sp>
        <p:nvSpPr>
          <p:cNvPr id="306" name="Google Shape;306;g33765c958fb_0_95"/>
          <p:cNvSpPr txBox="1"/>
          <p:nvPr/>
        </p:nvSpPr>
        <p:spPr>
          <a:xfrm>
            <a:off x="428150" y="2706450"/>
            <a:ext cx="6408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600">
                <a:solidFill>
                  <a:schemeClr val="dk1"/>
                </a:solidFill>
                <a:latin typeface="Work Sans"/>
                <a:ea typeface="Work Sans"/>
                <a:cs typeface="Work Sans"/>
                <a:sym typeface="Work Sans"/>
              </a:rPr>
              <a:t>R =</a:t>
            </a:r>
            <a:endParaRPr b="1" sz="1600">
              <a:solidFill>
                <a:schemeClr val="dk1"/>
              </a:solidFill>
              <a:latin typeface="Work Sans"/>
              <a:ea typeface="Work Sans"/>
              <a:cs typeface="Work Sans"/>
              <a:sym typeface="Work Sans"/>
            </a:endParaRPr>
          </a:p>
        </p:txBody>
      </p:sp>
      <p:sp>
        <p:nvSpPr>
          <p:cNvPr id="307" name="Google Shape;307;g33765c958fb_0_95"/>
          <p:cNvSpPr txBox="1"/>
          <p:nvPr/>
        </p:nvSpPr>
        <p:spPr>
          <a:xfrm>
            <a:off x="628650" y="830675"/>
            <a:ext cx="79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Work Sans"/>
                <a:ea typeface="Work Sans"/>
                <a:cs typeface="Work Sans"/>
                <a:sym typeface="Work Sans"/>
              </a:rPr>
              <a:t>Step 1</a:t>
            </a:r>
            <a:r>
              <a:rPr lang="it">
                <a:latin typeface="Work Sans Light"/>
                <a:ea typeface="Work Sans Light"/>
                <a:cs typeface="Work Sans Light"/>
                <a:sym typeface="Work Sans Light"/>
              </a:rPr>
              <a:t>: Prepare Reward Matrix (R)</a:t>
            </a:r>
            <a:endParaRPr>
              <a:latin typeface="Work Sans Light"/>
              <a:ea typeface="Work Sans Light"/>
              <a:cs typeface="Work Sans Light"/>
              <a:sym typeface="Work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3765c958fb_0_104"/>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Application</a:t>
            </a:r>
            <a:endParaRPr/>
          </a:p>
        </p:txBody>
      </p:sp>
      <p:sp>
        <p:nvSpPr>
          <p:cNvPr id="313" name="Google Shape;313;g33765c958fb_0_104"/>
          <p:cNvSpPr txBox="1"/>
          <p:nvPr/>
        </p:nvSpPr>
        <p:spPr>
          <a:xfrm>
            <a:off x="628650" y="830675"/>
            <a:ext cx="79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Work Sans"/>
                <a:ea typeface="Work Sans"/>
                <a:cs typeface="Work Sans"/>
                <a:sym typeface="Work Sans"/>
              </a:rPr>
              <a:t>Step 2</a:t>
            </a:r>
            <a:r>
              <a:rPr lang="it">
                <a:latin typeface="Work Sans Light"/>
                <a:ea typeface="Work Sans Light"/>
                <a:cs typeface="Work Sans Light"/>
                <a:sym typeface="Work Sans Light"/>
              </a:rPr>
              <a:t>: Compute Q Matrix</a:t>
            </a:r>
            <a:endParaRPr>
              <a:latin typeface="Work Sans Light"/>
              <a:ea typeface="Work Sans Light"/>
              <a:cs typeface="Work Sans Light"/>
              <a:sym typeface="Work Sans Light"/>
            </a:endParaRPr>
          </a:p>
        </p:txBody>
      </p:sp>
      <p:sp>
        <p:nvSpPr>
          <p:cNvPr id="314" name="Google Shape;314;g33765c958fb_0_104"/>
          <p:cNvSpPr txBox="1"/>
          <p:nvPr/>
        </p:nvSpPr>
        <p:spPr>
          <a:xfrm>
            <a:off x="662975" y="1272125"/>
            <a:ext cx="7717200" cy="24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a:solidFill>
                  <a:schemeClr val="dk1"/>
                </a:solidFill>
                <a:latin typeface="Work Sans Light"/>
                <a:ea typeface="Work Sans Light"/>
                <a:cs typeface="Work Sans Light"/>
                <a:sym typeface="Work Sans Light"/>
              </a:rPr>
              <a:t>Compute Q matrix, starting from one state and compute </a:t>
            </a:r>
            <a:r>
              <a:rPr lang="it">
                <a:solidFill>
                  <a:schemeClr val="dk1"/>
                </a:solidFill>
                <a:latin typeface="Work Sans Light"/>
                <a:ea typeface="Work Sans Light"/>
                <a:cs typeface="Work Sans Light"/>
                <a:sym typeface="Work Sans Light"/>
              </a:rPr>
              <a:t>the possible actions leading to the next state </a:t>
            </a:r>
            <a:r>
              <a:rPr lang="it">
                <a:solidFill>
                  <a:schemeClr val="dk1"/>
                </a:solidFill>
                <a:latin typeface="Work Sans Light"/>
                <a:ea typeface="Work Sans Light"/>
                <a:cs typeface="Work Sans Light"/>
                <a:sym typeface="Work Sans Light"/>
              </a:rPr>
              <a:t>: </a:t>
            </a:r>
            <a:endParaRPr>
              <a:solidFill>
                <a:schemeClr val="dk1"/>
              </a:solidFill>
              <a:latin typeface="Work Sans Light"/>
              <a:ea typeface="Work Sans Light"/>
              <a:cs typeface="Work Sans Light"/>
              <a:sym typeface="Work Sans Light"/>
            </a:endParaRPr>
          </a:p>
          <a:p>
            <a:pPr indent="0" lvl="0" marL="0" rtl="0" algn="ctr">
              <a:lnSpc>
                <a:spcPct val="115000"/>
              </a:lnSpc>
              <a:spcBef>
                <a:spcPts val="1000"/>
              </a:spcBef>
              <a:spcAft>
                <a:spcPts val="0"/>
              </a:spcAft>
              <a:buNone/>
            </a:pPr>
            <a:r>
              <a:rPr i="1" lang="it">
                <a:solidFill>
                  <a:schemeClr val="dk1"/>
                </a:solidFill>
                <a:latin typeface="Work Sans"/>
                <a:ea typeface="Work Sans"/>
                <a:cs typeface="Work Sans"/>
                <a:sym typeface="Work Sans"/>
              </a:rPr>
              <a:t>Q(state, action) = R(state, action) + Gamma * max[Q(next state, all actions)] </a:t>
            </a:r>
            <a:endParaRPr i="1">
              <a:solidFill>
                <a:schemeClr val="dk1"/>
              </a:solidFill>
              <a:latin typeface="Work Sans"/>
              <a:ea typeface="Work Sans"/>
              <a:cs typeface="Work Sans"/>
              <a:sym typeface="Work Sans"/>
            </a:endParaRPr>
          </a:p>
          <a:p>
            <a:pPr indent="0" lvl="0" marL="0" rtl="0" algn="l">
              <a:lnSpc>
                <a:spcPct val="115000"/>
              </a:lnSpc>
              <a:spcBef>
                <a:spcPts val="1000"/>
              </a:spcBef>
              <a:spcAft>
                <a:spcPts val="0"/>
              </a:spcAft>
              <a:buNone/>
            </a:pPr>
            <a:r>
              <a:t/>
            </a:r>
            <a:endParaRPr>
              <a:solidFill>
                <a:schemeClr val="dk1"/>
              </a:solidFill>
              <a:latin typeface="Work Sans Light"/>
              <a:ea typeface="Work Sans Light"/>
              <a:cs typeface="Work Sans Light"/>
              <a:sym typeface="Work Sans Light"/>
            </a:endParaRPr>
          </a:p>
          <a:p>
            <a:pPr indent="0" lvl="0" marL="0" rtl="0" algn="l">
              <a:lnSpc>
                <a:spcPct val="115000"/>
              </a:lnSpc>
              <a:spcBef>
                <a:spcPts val="1000"/>
              </a:spcBef>
              <a:spcAft>
                <a:spcPts val="0"/>
              </a:spcAft>
              <a:buNone/>
            </a:pPr>
            <a:r>
              <a:rPr lang="it">
                <a:solidFill>
                  <a:schemeClr val="dk1"/>
                </a:solidFill>
                <a:latin typeface="Work Sans Light"/>
                <a:ea typeface="Work Sans Light"/>
                <a:cs typeface="Work Sans Light"/>
                <a:sym typeface="Work Sans Light"/>
              </a:rPr>
              <a:t>Gamma is discounting factor for future rewards. Its range is 0 to 1. i.e. </a:t>
            </a:r>
            <a:r>
              <a:rPr lang="it">
                <a:solidFill>
                  <a:schemeClr val="dk1"/>
                </a:solidFill>
                <a:latin typeface="Work Sans"/>
                <a:ea typeface="Work Sans"/>
                <a:cs typeface="Work Sans"/>
                <a:sym typeface="Work Sans"/>
              </a:rPr>
              <a:t>0 &lt; Gamma &lt;1</a:t>
            </a:r>
            <a:r>
              <a:rPr lang="it">
                <a:solidFill>
                  <a:schemeClr val="dk1"/>
                </a:solidFill>
                <a:latin typeface="Work Sans Light"/>
                <a:ea typeface="Work Sans Light"/>
                <a:cs typeface="Work Sans Light"/>
                <a:sym typeface="Work Sans Light"/>
              </a:rPr>
              <a:t>. </a:t>
            </a:r>
            <a:endParaRPr>
              <a:solidFill>
                <a:schemeClr val="dk1"/>
              </a:solidFill>
              <a:latin typeface="Work Sans Light"/>
              <a:ea typeface="Work Sans Light"/>
              <a:cs typeface="Work Sans Light"/>
              <a:sym typeface="Work Sans Light"/>
            </a:endParaRPr>
          </a:p>
          <a:p>
            <a:pPr indent="0" lvl="0" marL="0" rtl="0" algn="l">
              <a:lnSpc>
                <a:spcPct val="115000"/>
              </a:lnSpc>
              <a:spcBef>
                <a:spcPts val="1000"/>
              </a:spcBef>
              <a:spcAft>
                <a:spcPts val="1000"/>
              </a:spcAft>
              <a:buNone/>
            </a:pPr>
            <a:r>
              <a:rPr lang="it">
                <a:solidFill>
                  <a:schemeClr val="dk1"/>
                </a:solidFill>
                <a:latin typeface="Work Sans Light"/>
                <a:ea typeface="Work Sans Light"/>
                <a:cs typeface="Work Sans Light"/>
                <a:sym typeface="Work Sans Light"/>
              </a:rPr>
              <a:t>If Gamma is closer to 0, the agent will tend to consider only the immediate rewards. </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If Gamma is closer to 1, the agent will tend to consider only future rewards.</a:t>
            </a:r>
            <a:endParaRPr>
              <a:solidFill>
                <a:schemeClr val="dk1"/>
              </a:solidFill>
              <a:latin typeface="Work Sans Light"/>
              <a:ea typeface="Work Sans Light"/>
              <a:cs typeface="Work Sans Light"/>
              <a:sym typeface="Work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
          <p:cNvSpPr txBox="1"/>
          <p:nvPr/>
        </p:nvSpPr>
        <p:spPr>
          <a:xfrm>
            <a:off x="596950" y="421050"/>
            <a:ext cx="2550300" cy="14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it" sz="3200" u="none" cap="none" strike="noStrike">
                <a:solidFill>
                  <a:srgbClr val="0E1138"/>
                </a:solidFill>
                <a:latin typeface="Work Sans Medium"/>
                <a:ea typeface="Work Sans Medium"/>
                <a:cs typeface="Work Sans Medium"/>
                <a:sym typeface="Work Sans Medium"/>
              </a:rPr>
              <a:t>Agenda  </a:t>
            </a:r>
            <a:r>
              <a:rPr b="0" i="0" lang="it" sz="3200" u="none" cap="none" strike="noStrike">
                <a:solidFill>
                  <a:schemeClr val="accent1"/>
                </a:solidFill>
                <a:latin typeface="Work Sans Light"/>
                <a:ea typeface="Work Sans Light"/>
                <a:cs typeface="Work Sans Light"/>
                <a:sym typeface="Work Sans Light"/>
              </a:rPr>
              <a:t>↗</a:t>
            </a:r>
            <a:endParaRPr b="0" i="0" sz="3200" u="none" cap="none" strike="noStrike">
              <a:solidFill>
                <a:schemeClr val="accent1"/>
              </a:solidFill>
              <a:latin typeface="Work Sans Light"/>
              <a:ea typeface="Work Sans Light"/>
              <a:cs typeface="Work Sans Light"/>
              <a:sym typeface="Work Sans Light"/>
            </a:endParaRPr>
          </a:p>
        </p:txBody>
      </p:sp>
      <p:sp>
        <p:nvSpPr>
          <p:cNvPr id="178" name="Google Shape;178;p2"/>
          <p:cNvSpPr txBox="1"/>
          <p:nvPr/>
        </p:nvSpPr>
        <p:spPr>
          <a:xfrm>
            <a:off x="3185000" y="421050"/>
            <a:ext cx="5218200" cy="4248300"/>
          </a:xfrm>
          <a:prstGeom prst="rect">
            <a:avLst/>
          </a:prstGeom>
          <a:noFill/>
          <a:ln>
            <a:noFill/>
          </a:ln>
        </p:spPr>
        <p:txBody>
          <a:bodyPr anchorCtr="0" anchor="t" bIns="91425" lIns="91425" spcFirstLastPara="1" rIns="91425" wrap="square" tIns="91425">
            <a:spAutoFit/>
          </a:bodyPr>
          <a:lstStyle/>
          <a:p>
            <a:pPr indent="-382799" lvl="0" marL="554399" marR="0" rtl="0" algn="l">
              <a:lnSpc>
                <a:spcPct val="200000"/>
              </a:lnSpc>
              <a:spcBef>
                <a:spcPts val="0"/>
              </a:spcBef>
              <a:spcAft>
                <a:spcPts val="0"/>
              </a:spcAft>
              <a:buClr>
                <a:schemeClr val="accent1"/>
              </a:buClr>
              <a:buSzPts val="2400"/>
              <a:buFont typeface="IBM Plex Serif Light"/>
              <a:buAutoNum type="arabicPeriod"/>
            </a:pPr>
            <a:r>
              <a:rPr lang="it" sz="2400">
                <a:solidFill>
                  <a:srgbClr val="0E1138"/>
                </a:solidFill>
                <a:latin typeface="Work Sans Light"/>
                <a:ea typeface="Work Sans Light"/>
                <a:cs typeface="Work Sans Light"/>
                <a:sym typeface="Work Sans Light"/>
              </a:rPr>
              <a:t>What is Reinforcement Learning (RL)?</a:t>
            </a:r>
            <a:endParaRPr b="0" i="0" sz="2400" u="none" cap="none" strike="noStrike">
              <a:solidFill>
                <a:srgbClr val="0E1138"/>
              </a:solidFill>
              <a:latin typeface="Work Sans Light"/>
              <a:ea typeface="Work Sans Light"/>
              <a:cs typeface="Work Sans Light"/>
              <a:sym typeface="Work Sans Light"/>
            </a:endParaRPr>
          </a:p>
          <a:p>
            <a:pPr indent="-382799" lvl="0" marL="554399" marR="0" rtl="0" algn="l">
              <a:lnSpc>
                <a:spcPct val="200000"/>
              </a:lnSpc>
              <a:spcBef>
                <a:spcPts val="0"/>
              </a:spcBef>
              <a:spcAft>
                <a:spcPts val="0"/>
              </a:spcAft>
              <a:buClr>
                <a:schemeClr val="accent1"/>
              </a:buClr>
              <a:buSzPts val="2400"/>
              <a:buFont typeface="IBM Plex Serif Light"/>
              <a:buAutoNum type="arabicPeriod"/>
            </a:pPr>
            <a:r>
              <a:rPr lang="it" sz="2400">
                <a:solidFill>
                  <a:srgbClr val="0E1138"/>
                </a:solidFill>
                <a:latin typeface="Work Sans Light"/>
                <a:ea typeface="Work Sans Light"/>
                <a:cs typeface="Work Sans Light"/>
                <a:sym typeface="Work Sans Light"/>
              </a:rPr>
              <a:t>Key Concepts of RL</a:t>
            </a:r>
            <a:endParaRPr b="0" i="0" sz="2400" u="none" cap="none" strike="noStrike">
              <a:solidFill>
                <a:srgbClr val="0E1138"/>
              </a:solidFill>
              <a:latin typeface="Work Sans Light"/>
              <a:ea typeface="Work Sans Light"/>
              <a:cs typeface="Work Sans Light"/>
              <a:sym typeface="Work Sans Light"/>
            </a:endParaRPr>
          </a:p>
          <a:p>
            <a:pPr indent="-382799" lvl="0" marL="554399" marR="0" rtl="0" algn="l">
              <a:lnSpc>
                <a:spcPct val="200000"/>
              </a:lnSpc>
              <a:spcBef>
                <a:spcPts val="0"/>
              </a:spcBef>
              <a:spcAft>
                <a:spcPts val="0"/>
              </a:spcAft>
              <a:buClr>
                <a:schemeClr val="accent1"/>
              </a:buClr>
              <a:buSzPts val="2400"/>
              <a:buFont typeface="IBM Plex Serif Light"/>
              <a:buAutoNum type="arabicPeriod"/>
            </a:pPr>
            <a:r>
              <a:rPr lang="it" sz="2400">
                <a:solidFill>
                  <a:srgbClr val="0E1138"/>
                </a:solidFill>
                <a:latin typeface="Work Sans Light"/>
                <a:ea typeface="Work Sans Light"/>
                <a:cs typeface="Work Sans Light"/>
                <a:sym typeface="Work Sans Light"/>
              </a:rPr>
              <a:t>Types of RL Approaches</a:t>
            </a:r>
            <a:endParaRPr b="0" i="0" sz="2400" u="none" cap="none" strike="noStrike">
              <a:solidFill>
                <a:srgbClr val="0E1138"/>
              </a:solidFill>
              <a:latin typeface="Work Sans Medium"/>
              <a:ea typeface="Work Sans Medium"/>
              <a:cs typeface="Work Sans Medium"/>
              <a:sym typeface="Work Sans Medium"/>
            </a:endParaRPr>
          </a:p>
          <a:p>
            <a:pPr indent="-382799" lvl="0" marL="554399" marR="0" rtl="0" algn="l">
              <a:lnSpc>
                <a:spcPct val="200000"/>
              </a:lnSpc>
              <a:spcBef>
                <a:spcPts val="0"/>
              </a:spcBef>
              <a:spcAft>
                <a:spcPts val="0"/>
              </a:spcAft>
              <a:buClr>
                <a:schemeClr val="accent1"/>
              </a:buClr>
              <a:buSzPts val="2400"/>
              <a:buFont typeface="IBM Plex Serif Light"/>
              <a:buAutoNum type="arabicPeriod"/>
            </a:pPr>
            <a:r>
              <a:rPr lang="it" sz="2400">
                <a:solidFill>
                  <a:srgbClr val="0E1138"/>
                </a:solidFill>
                <a:latin typeface="Work Sans Light"/>
                <a:ea typeface="Work Sans Light"/>
                <a:cs typeface="Work Sans Light"/>
                <a:sym typeface="Work Sans Light"/>
              </a:rPr>
              <a:t>Application of RL</a:t>
            </a:r>
            <a:endParaRPr b="0" i="0" sz="2400" u="none" cap="none" strike="noStrike">
              <a:solidFill>
                <a:srgbClr val="0E1138"/>
              </a:solidFill>
              <a:latin typeface="Work Sans Light"/>
              <a:ea typeface="Work Sans Light"/>
              <a:cs typeface="Work Sans Light"/>
              <a:sym typeface="Work Sans Light"/>
            </a:endParaRPr>
          </a:p>
          <a:p>
            <a:pPr indent="0" lvl="0" marL="0" marR="0" rtl="0" algn="l">
              <a:lnSpc>
                <a:spcPct val="200000"/>
              </a:lnSpc>
              <a:spcBef>
                <a:spcPts val="0"/>
              </a:spcBef>
              <a:spcAft>
                <a:spcPts val="0"/>
              </a:spcAft>
              <a:buNone/>
            </a:pPr>
            <a:r>
              <a:t/>
            </a:r>
            <a:endParaRPr b="0" i="0" sz="2400" u="none" cap="none" strike="noStrike">
              <a:solidFill>
                <a:srgbClr val="0E1138"/>
              </a:solidFill>
              <a:latin typeface="Work Sans Light"/>
              <a:ea typeface="Work Sans Light"/>
              <a:cs typeface="Work Sans Light"/>
              <a:sym typeface="Work Sans Light"/>
            </a:endParaRPr>
          </a:p>
        </p:txBody>
      </p:sp>
      <p:cxnSp>
        <p:nvCxnSpPr>
          <p:cNvPr id="179" name="Google Shape;179;p2"/>
          <p:cNvCxnSpPr/>
          <p:nvPr/>
        </p:nvCxnSpPr>
        <p:spPr>
          <a:xfrm rot="10800000">
            <a:off x="2979600" y="421050"/>
            <a:ext cx="0" cy="4218300"/>
          </a:xfrm>
          <a:prstGeom prst="straightConnector1">
            <a:avLst/>
          </a:prstGeom>
          <a:noFill/>
          <a:ln cap="flat" cmpd="sng" w="9525">
            <a:solidFill>
              <a:srgbClr val="0E1138"/>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3765c958fb_0_114"/>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Application</a:t>
            </a:r>
            <a:endParaRPr/>
          </a:p>
        </p:txBody>
      </p:sp>
      <p:sp>
        <p:nvSpPr>
          <p:cNvPr id="320" name="Google Shape;320;g33765c958fb_0_114"/>
          <p:cNvSpPr txBox="1"/>
          <p:nvPr/>
        </p:nvSpPr>
        <p:spPr>
          <a:xfrm>
            <a:off x="628650" y="830675"/>
            <a:ext cx="79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Work Sans"/>
                <a:ea typeface="Work Sans"/>
                <a:cs typeface="Work Sans"/>
                <a:sym typeface="Work Sans"/>
              </a:rPr>
              <a:t>Step 2</a:t>
            </a:r>
            <a:r>
              <a:rPr lang="it">
                <a:latin typeface="Work Sans Light"/>
                <a:ea typeface="Work Sans Light"/>
                <a:cs typeface="Work Sans Light"/>
                <a:sym typeface="Work Sans Light"/>
              </a:rPr>
              <a:t>: Compute Q Matrix, starting from its </a:t>
            </a:r>
            <a:r>
              <a:rPr lang="it">
                <a:latin typeface="Work Sans Light"/>
                <a:ea typeface="Work Sans Light"/>
                <a:cs typeface="Work Sans Light"/>
                <a:sym typeface="Work Sans Light"/>
              </a:rPr>
              <a:t>initialization</a:t>
            </a:r>
            <a:r>
              <a:rPr lang="it">
                <a:latin typeface="Work Sans Light"/>
                <a:ea typeface="Work Sans Light"/>
                <a:cs typeface="Work Sans Light"/>
                <a:sym typeface="Work Sans Light"/>
              </a:rPr>
              <a:t> and Gamma=0.8</a:t>
            </a:r>
            <a:endParaRPr>
              <a:latin typeface="Work Sans Light"/>
              <a:ea typeface="Work Sans Light"/>
              <a:cs typeface="Work Sans Light"/>
              <a:sym typeface="Work Sans Light"/>
            </a:endParaRPr>
          </a:p>
        </p:txBody>
      </p:sp>
      <p:graphicFrame>
        <p:nvGraphicFramePr>
          <p:cNvPr id="321" name="Google Shape;321;g33765c958fb_0_114"/>
          <p:cNvGraphicFramePr/>
          <p:nvPr/>
        </p:nvGraphicFramePr>
        <p:xfrm>
          <a:off x="5054825" y="1458575"/>
          <a:ext cx="3000000" cy="3000000"/>
        </p:xfrm>
        <a:graphic>
          <a:graphicData uri="http://schemas.openxmlformats.org/drawingml/2006/table">
            <a:tbl>
              <a:tblPr>
                <a:noFill/>
                <a:tableStyleId>{3220CDB1-911B-498B-9CCF-0C089E15A26B}</a:tableStyleId>
              </a:tblPr>
              <a:tblGrid>
                <a:gridCol w="475050"/>
                <a:gridCol w="475050"/>
                <a:gridCol w="475050"/>
                <a:gridCol w="475050"/>
                <a:gridCol w="475050"/>
                <a:gridCol w="475050"/>
                <a:gridCol w="4750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solidFill>
                      <a:srgbClr val="F4CCCC"/>
                    </a:solidFill>
                  </a:tcPr>
                </a:tc>
                <a:tc>
                  <a:txBody>
                    <a:bodyPr/>
                    <a:lstStyle/>
                    <a:p>
                      <a:pPr indent="0" lvl="0" marL="0" rtl="0" algn="l">
                        <a:spcBef>
                          <a:spcPts val="0"/>
                        </a:spcBef>
                        <a:spcAft>
                          <a:spcPts val="0"/>
                        </a:spcAft>
                        <a:buNone/>
                      </a:pPr>
                      <a:r>
                        <a:rPr lang="it"/>
                        <a:t>1</a:t>
                      </a:r>
                      <a:endParaRPr/>
                    </a:p>
                  </a:txBody>
                  <a:tcPr marT="91425" marB="91425" marR="91425" marL="91425">
                    <a:solidFill>
                      <a:srgbClr val="D0E0E3"/>
                    </a:solidFill>
                  </a:tcPr>
                </a:tc>
                <a:tc>
                  <a:txBody>
                    <a:bodyPr/>
                    <a:lstStyle/>
                    <a:p>
                      <a:pPr indent="0" lvl="0" marL="0" rtl="0" algn="l">
                        <a:spcBef>
                          <a:spcPts val="0"/>
                        </a:spcBef>
                        <a:spcAft>
                          <a:spcPts val="0"/>
                        </a:spcAft>
                        <a:buNone/>
                      </a:pPr>
                      <a:r>
                        <a:rPr lang="it"/>
                        <a:t>2</a:t>
                      </a:r>
                      <a:endParaRPr/>
                    </a:p>
                  </a:txBody>
                  <a:tcPr marT="91425" marB="91425" marR="91425" marL="91425">
                    <a:solidFill>
                      <a:srgbClr val="FFF2CC"/>
                    </a:solidFill>
                  </a:tcPr>
                </a:tc>
                <a:tc>
                  <a:txBody>
                    <a:bodyPr/>
                    <a:lstStyle/>
                    <a:p>
                      <a:pPr indent="0" lvl="0" marL="0" rtl="0" algn="l">
                        <a:spcBef>
                          <a:spcPts val="0"/>
                        </a:spcBef>
                        <a:spcAft>
                          <a:spcPts val="0"/>
                        </a:spcAft>
                        <a:buNone/>
                      </a:pPr>
                      <a:r>
                        <a:rPr lang="it"/>
                        <a:t>3</a:t>
                      </a:r>
                      <a:endParaRPr/>
                    </a:p>
                  </a:txBody>
                  <a:tcPr marT="91425" marB="91425" marR="91425" marL="91425">
                    <a:solidFill>
                      <a:srgbClr val="D9D2E9"/>
                    </a:solidFill>
                  </a:tcPr>
                </a:tc>
                <a:tc>
                  <a:txBody>
                    <a:bodyPr/>
                    <a:lstStyle/>
                    <a:p>
                      <a:pPr indent="0" lvl="0" marL="0" rtl="0" algn="l">
                        <a:spcBef>
                          <a:spcPts val="0"/>
                        </a:spcBef>
                        <a:spcAft>
                          <a:spcPts val="0"/>
                        </a:spcAft>
                        <a:buNone/>
                      </a:pPr>
                      <a:r>
                        <a:rPr lang="it"/>
                        <a:t>4</a:t>
                      </a:r>
                      <a:endParaRPr/>
                    </a:p>
                  </a:txBody>
                  <a:tcPr marT="91425" marB="91425" marR="91425" marL="91425">
                    <a:solidFill>
                      <a:srgbClr val="FFFF00"/>
                    </a:solidFill>
                  </a:tcPr>
                </a:tc>
                <a:tc>
                  <a:txBody>
                    <a:bodyPr/>
                    <a:lstStyle/>
                    <a:p>
                      <a:pPr indent="0" lvl="0" marL="0" rtl="0" algn="l">
                        <a:spcBef>
                          <a:spcPts val="0"/>
                        </a:spcBef>
                        <a:spcAft>
                          <a:spcPts val="0"/>
                        </a:spcAft>
                        <a:buNone/>
                      </a:pPr>
                      <a:r>
                        <a:rPr lang="it"/>
                        <a:t>5</a:t>
                      </a:r>
                      <a:endParaRPr/>
                    </a:p>
                  </a:txBody>
                  <a:tcPr marT="91425" marB="91425" marR="91425" marL="91425">
                    <a:solidFill>
                      <a:srgbClr val="B5E61C"/>
                    </a:solidFill>
                  </a:tcPr>
                </a:tc>
              </a:tr>
              <a:tr h="381000">
                <a:tc>
                  <a:txBody>
                    <a:bodyPr/>
                    <a:lstStyle/>
                    <a:p>
                      <a:pPr indent="0" lvl="0" marL="0" rtl="0" algn="l">
                        <a:spcBef>
                          <a:spcPts val="0"/>
                        </a:spcBef>
                        <a:spcAft>
                          <a:spcPts val="0"/>
                        </a:spcAft>
                        <a:buNone/>
                      </a:pPr>
                      <a:r>
                        <a:rPr lang="it"/>
                        <a:t>0</a:t>
                      </a:r>
                      <a:endParaRPr/>
                    </a:p>
                  </a:txBody>
                  <a:tcPr marT="91425" marB="91425" marR="91425" marL="91425">
                    <a:solidFill>
                      <a:srgbClr val="F4CCCC"/>
                    </a:solidFill>
                  </a:tcPr>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r>
              <a:tr h="381000">
                <a:tc>
                  <a:txBody>
                    <a:bodyPr/>
                    <a:lstStyle/>
                    <a:p>
                      <a:pPr indent="0" lvl="0" marL="0" rtl="0" algn="l">
                        <a:spcBef>
                          <a:spcPts val="0"/>
                        </a:spcBef>
                        <a:spcAft>
                          <a:spcPts val="0"/>
                        </a:spcAft>
                        <a:buNone/>
                      </a:pPr>
                      <a:r>
                        <a:rPr lang="it"/>
                        <a:t>1</a:t>
                      </a:r>
                      <a:endParaRPr/>
                    </a:p>
                  </a:txBody>
                  <a:tcPr marT="91425" marB="91425" marR="91425" marL="91425">
                    <a:solidFill>
                      <a:srgbClr val="D0E0E3"/>
                    </a:solidFill>
                  </a:tcPr>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b="1">
                        <a:solidFill>
                          <a:srgbClr val="FF0000"/>
                        </a:solidFill>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sz="1300"/>
                        <a:t>100</a:t>
                      </a:r>
                      <a:endParaRPr sz="1300"/>
                    </a:p>
                  </a:txBody>
                  <a:tcPr marT="91425" marB="91425" marR="91425" marL="91425"/>
                </a:tc>
              </a:tr>
              <a:tr h="381000">
                <a:tc>
                  <a:txBody>
                    <a:bodyPr/>
                    <a:lstStyle/>
                    <a:p>
                      <a:pPr indent="0" lvl="0" marL="0" rtl="0" algn="l">
                        <a:spcBef>
                          <a:spcPts val="0"/>
                        </a:spcBef>
                        <a:spcAft>
                          <a:spcPts val="0"/>
                        </a:spcAft>
                        <a:buNone/>
                      </a:pPr>
                      <a:r>
                        <a:rPr lang="it"/>
                        <a:t>2</a:t>
                      </a:r>
                      <a:endParaRPr/>
                    </a:p>
                  </a:txBody>
                  <a:tcPr marT="91425" marB="91425" marR="91425" marL="91425">
                    <a:solidFill>
                      <a:srgbClr val="FFF2CC"/>
                    </a:solidFill>
                  </a:tcPr>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r>
              <a:tr h="381000">
                <a:tc>
                  <a:txBody>
                    <a:bodyPr/>
                    <a:lstStyle/>
                    <a:p>
                      <a:pPr indent="0" lvl="0" marL="0" rtl="0" algn="l">
                        <a:spcBef>
                          <a:spcPts val="0"/>
                        </a:spcBef>
                        <a:spcAft>
                          <a:spcPts val="0"/>
                        </a:spcAft>
                        <a:buNone/>
                      </a:pPr>
                      <a:r>
                        <a:rPr lang="it"/>
                        <a:t>3</a:t>
                      </a:r>
                      <a:endParaRPr/>
                    </a:p>
                  </a:txBody>
                  <a:tcPr marT="91425" marB="91425" marR="91425" marL="91425">
                    <a:solidFill>
                      <a:srgbClr val="D9D2E9"/>
                    </a:solidFill>
                  </a:tcPr>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r>
              <a:tr h="381000">
                <a:tc>
                  <a:txBody>
                    <a:bodyPr/>
                    <a:lstStyle/>
                    <a:p>
                      <a:pPr indent="0" lvl="0" marL="0" rtl="0" algn="l">
                        <a:spcBef>
                          <a:spcPts val="0"/>
                        </a:spcBef>
                        <a:spcAft>
                          <a:spcPts val="0"/>
                        </a:spcAft>
                        <a:buNone/>
                      </a:pPr>
                      <a:r>
                        <a:rPr lang="it"/>
                        <a:t>4</a:t>
                      </a:r>
                      <a:endParaRPr/>
                    </a:p>
                  </a:txBody>
                  <a:tcPr marT="91425" marB="91425" marR="91425" marL="91425">
                    <a:solidFill>
                      <a:srgbClr val="FFFF00"/>
                    </a:solidFill>
                  </a:tcPr>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sz="1300"/>
                        <a:t>100</a:t>
                      </a:r>
                      <a:endParaRPr sz="1300"/>
                    </a:p>
                  </a:txBody>
                  <a:tcPr marT="91425" marB="91425" marR="91425" marL="91425"/>
                </a:tc>
              </a:tr>
              <a:tr h="381000">
                <a:tc>
                  <a:txBody>
                    <a:bodyPr/>
                    <a:lstStyle/>
                    <a:p>
                      <a:pPr indent="0" lvl="0" marL="0" rtl="0" algn="l">
                        <a:spcBef>
                          <a:spcPts val="0"/>
                        </a:spcBef>
                        <a:spcAft>
                          <a:spcPts val="0"/>
                        </a:spcAft>
                        <a:buNone/>
                      </a:pPr>
                      <a:r>
                        <a:rPr lang="it"/>
                        <a:t>5</a:t>
                      </a:r>
                      <a:endParaRPr/>
                    </a:p>
                  </a:txBody>
                  <a:tcPr marT="91425" marB="91425" marR="91425" marL="91425">
                    <a:solidFill>
                      <a:srgbClr val="B5E61C"/>
                    </a:solidFill>
                  </a:tcPr>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-1</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sz="1300"/>
                        <a:t>100</a:t>
                      </a:r>
                      <a:endParaRPr b="1">
                        <a:solidFill>
                          <a:srgbClr val="FF0000"/>
                        </a:solidFill>
                      </a:endParaRPr>
                    </a:p>
                  </a:txBody>
                  <a:tcPr marT="91425" marB="91425" marR="91425" marL="91425"/>
                </a:tc>
              </a:tr>
            </a:tbl>
          </a:graphicData>
        </a:graphic>
      </p:graphicFrame>
      <p:sp>
        <p:nvSpPr>
          <p:cNvPr id="322" name="Google Shape;322;g33765c958fb_0_114"/>
          <p:cNvSpPr txBox="1"/>
          <p:nvPr/>
        </p:nvSpPr>
        <p:spPr>
          <a:xfrm>
            <a:off x="4523900" y="2675175"/>
            <a:ext cx="6408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600">
                <a:solidFill>
                  <a:schemeClr val="dk1"/>
                </a:solidFill>
                <a:latin typeface="Work Sans"/>
                <a:ea typeface="Work Sans"/>
                <a:cs typeface="Work Sans"/>
                <a:sym typeface="Work Sans"/>
              </a:rPr>
              <a:t>R =</a:t>
            </a:r>
            <a:endParaRPr b="1" sz="1600">
              <a:solidFill>
                <a:schemeClr val="dk1"/>
              </a:solidFill>
              <a:latin typeface="Work Sans"/>
              <a:ea typeface="Work Sans"/>
              <a:cs typeface="Work Sans"/>
              <a:sym typeface="Work Sans"/>
            </a:endParaRPr>
          </a:p>
        </p:txBody>
      </p:sp>
      <p:graphicFrame>
        <p:nvGraphicFramePr>
          <p:cNvPr id="323" name="Google Shape;323;g33765c958fb_0_114"/>
          <p:cNvGraphicFramePr/>
          <p:nvPr/>
        </p:nvGraphicFramePr>
        <p:xfrm>
          <a:off x="895000" y="1458575"/>
          <a:ext cx="3000000" cy="3000000"/>
        </p:xfrm>
        <a:graphic>
          <a:graphicData uri="http://schemas.openxmlformats.org/drawingml/2006/table">
            <a:tbl>
              <a:tblPr>
                <a:noFill/>
                <a:tableStyleId>{3220CDB1-911B-498B-9CCF-0C089E15A26B}</a:tableStyleId>
              </a:tblPr>
              <a:tblGrid>
                <a:gridCol w="475050"/>
                <a:gridCol w="475050"/>
                <a:gridCol w="475050"/>
                <a:gridCol w="475050"/>
                <a:gridCol w="475050"/>
                <a:gridCol w="475050"/>
                <a:gridCol w="4750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solidFill>
                      <a:srgbClr val="F4CCCC"/>
                    </a:solidFill>
                  </a:tcPr>
                </a:tc>
                <a:tc>
                  <a:txBody>
                    <a:bodyPr/>
                    <a:lstStyle/>
                    <a:p>
                      <a:pPr indent="0" lvl="0" marL="0" rtl="0" algn="l">
                        <a:spcBef>
                          <a:spcPts val="0"/>
                        </a:spcBef>
                        <a:spcAft>
                          <a:spcPts val="0"/>
                        </a:spcAft>
                        <a:buNone/>
                      </a:pPr>
                      <a:r>
                        <a:rPr lang="it"/>
                        <a:t>1</a:t>
                      </a:r>
                      <a:endParaRPr/>
                    </a:p>
                  </a:txBody>
                  <a:tcPr marT="91425" marB="91425" marR="91425" marL="91425">
                    <a:solidFill>
                      <a:srgbClr val="D0E0E3"/>
                    </a:solidFill>
                  </a:tcPr>
                </a:tc>
                <a:tc>
                  <a:txBody>
                    <a:bodyPr/>
                    <a:lstStyle/>
                    <a:p>
                      <a:pPr indent="0" lvl="0" marL="0" rtl="0" algn="l">
                        <a:spcBef>
                          <a:spcPts val="0"/>
                        </a:spcBef>
                        <a:spcAft>
                          <a:spcPts val="0"/>
                        </a:spcAft>
                        <a:buNone/>
                      </a:pPr>
                      <a:r>
                        <a:rPr lang="it"/>
                        <a:t>2</a:t>
                      </a:r>
                      <a:endParaRPr/>
                    </a:p>
                  </a:txBody>
                  <a:tcPr marT="91425" marB="91425" marR="91425" marL="91425">
                    <a:solidFill>
                      <a:srgbClr val="FFF2CC"/>
                    </a:solidFill>
                  </a:tcPr>
                </a:tc>
                <a:tc>
                  <a:txBody>
                    <a:bodyPr/>
                    <a:lstStyle/>
                    <a:p>
                      <a:pPr indent="0" lvl="0" marL="0" rtl="0" algn="l">
                        <a:spcBef>
                          <a:spcPts val="0"/>
                        </a:spcBef>
                        <a:spcAft>
                          <a:spcPts val="0"/>
                        </a:spcAft>
                        <a:buNone/>
                      </a:pPr>
                      <a:r>
                        <a:rPr lang="it"/>
                        <a:t>3</a:t>
                      </a:r>
                      <a:endParaRPr/>
                    </a:p>
                  </a:txBody>
                  <a:tcPr marT="91425" marB="91425" marR="91425" marL="91425">
                    <a:solidFill>
                      <a:srgbClr val="D9D2E9"/>
                    </a:solidFill>
                  </a:tcPr>
                </a:tc>
                <a:tc>
                  <a:txBody>
                    <a:bodyPr/>
                    <a:lstStyle/>
                    <a:p>
                      <a:pPr indent="0" lvl="0" marL="0" rtl="0" algn="l">
                        <a:spcBef>
                          <a:spcPts val="0"/>
                        </a:spcBef>
                        <a:spcAft>
                          <a:spcPts val="0"/>
                        </a:spcAft>
                        <a:buNone/>
                      </a:pPr>
                      <a:r>
                        <a:rPr lang="it"/>
                        <a:t>4</a:t>
                      </a:r>
                      <a:endParaRPr/>
                    </a:p>
                  </a:txBody>
                  <a:tcPr marT="91425" marB="91425" marR="91425" marL="91425">
                    <a:solidFill>
                      <a:srgbClr val="FFFF00"/>
                    </a:solidFill>
                  </a:tcPr>
                </a:tc>
                <a:tc>
                  <a:txBody>
                    <a:bodyPr/>
                    <a:lstStyle/>
                    <a:p>
                      <a:pPr indent="0" lvl="0" marL="0" rtl="0" algn="l">
                        <a:spcBef>
                          <a:spcPts val="0"/>
                        </a:spcBef>
                        <a:spcAft>
                          <a:spcPts val="0"/>
                        </a:spcAft>
                        <a:buNone/>
                      </a:pPr>
                      <a:r>
                        <a:rPr lang="it"/>
                        <a:t>5</a:t>
                      </a:r>
                      <a:endParaRPr/>
                    </a:p>
                  </a:txBody>
                  <a:tcPr marT="91425" marB="91425" marR="91425" marL="91425">
                    <a:solidFill>
                      <a:srgbClr val="B5E61C"/>
                    </a:solidFill>
                  </a:tcPr>
                </a:tc>
              </a:tr>
              <a:tr h="381000">
                <a:tc>
                  <a:txBody>
                    <a:bodyPr/>
                    <a:lstStyle/>
                    <a:p>
                      <a:pPr indent="0" lvl="0" marL="0" rtl="0" algn="l">
                        <a:spcBef>
                          <a:spcPts val="0"/>
                        </a:spcBef>
                        <a:spcAft>
                          <a:spcPts val="0"/>
                        </a:spcAft>
                        <a:buNone/>
                      </a:pPr>
                      <a:r>
                        <a:rPr lang="it"/>
                        <a:t>0</a:t>
                      </a:r>
                      <a:endParaRPr/>
                    </a:p>
                  </a:txBody>
                  <a:tcPr marT="91425" marB="91425" marR="91425" marL="91425">
                    <a:solidFill>
                      <a:srgbClr val="F4CCCC"/>
                    </a:solidFill>
                  </a:tcPr>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r>
              <a:tr h="381000">
                <a:tc>
                  <a:txBody>
                    <a:bodyPr/>
                    <a:lstStyle/>
                    <a:p>
                      <a:pPr indent="0" lvl="0" marL="0" rtl="0" algn="l">
                        <a:spcBef>
                          <a:spcPts val="0"/>
                        </a:spcBef>
                        <a:spcAft>
                          <a:spcPts val="0"/>
                        </a:spcAft>
                        <a:buNone/>
                      </a:pPr>
                      <a:r>
                        <a:rPr lang="it"/>
                        <a:t>1</a:t>
                      </a:r>
                      <a:endParaRPr/>
                    </a:p>
                  </a:txBody>
                  <a:tcPr marT="91425" marB="91425" marR="91425" marL="91425">
                    <a:solidFill>
                      <a:srgbClr val="D0E0E3"/>
                    </a:solidFill>
                  </a:tcPr>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r>
              <a:tr h="381000">
                <a:tc>
                  <a:txBody>
                    <a:bodyPr/>
                    <a:lstStyle/>
                    <a:p>
                      <a:pPr indent="0" lvl="0" marL="0" rtl="0" algn="l">
                        <a:spcBef>
                          <a:spcPts val="0"/>
                        </a:spcBef>
                        <a:spcAft>
                          <a:spcPts val="0"/>
                        </a:spcAft>
                        <a:buNone/>
                      </a:pPr>
                      <a:r>
                        <a:rPr lang="it"/>
                        <a:t>2</a:t>
                      </a:r>
                      <a:endParaRPr/>
                    </a:p>
                  </a:txBody>
                  <a:tcPr marT="91425" marB="91425" marR="91425" marL="91425">
                    <a:solidFill>
                      <a:srgbClr val="FFF2CC"/>
                    </a:solidFill>
                  </a:tcPr>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r>
              <a:tr h="381000">
                <a:tc>
                  <a:txBody>
                    <a:bodyPr/>
                    <a:lstStyle/>
                    <a:p>
                      <a:pPr indent="0" lvl="0" marL="0" rtl="0" algn="l">
                        <a:spcBef>
                          <a:spcPts val="0"/>
                        </a:spcBef>
                        <a:spcAft>
                          <a:spcPts val="0"/>
                        </a:spcAft>
                        <a:buNone/>
                      </a:pPr>
                      <a:r>
                        <a:rPr lang="it"/>
                        <a:t>3</a:t>
                      </a:r>
                      <a:endParaRPr/>
                    </a:p>
                  </a:txBody>
                  <a:tcPr marT="91425" marB="91425" marR="91425" marL="91425">
                    <a:solidFill>
                      <a:srgbClr val="D9D2E9"/>
                    </a:solidFill>
                  </a:tcPr>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r>
              <a:tr h="381000">
                <a:tc>
                  <a:txBody>
                    <a:bodyPr/>
                    <a:lstStyle/>
                    <a:p>
                      <a:pPr indent="0" lvl="0" marL="0" rtl="0" algn="l">
                        <a:spcBef>
                          <a:spcPts val="0"/>
                        </a:spcBef>
                        <a:spcAft>
                          <a:spcPts val="0"/>
                        </a:spcAft>
                        <a:buNone/>
                      </a:pPr>
                      <a:r>
                        <a:rPr lang="it"/>
                        <a:t>4</a:t>
                      </a:r>
                      <a:endParaRPr/>
                    </a:p>
                  </a:txBody>
                  <a:tcPr marT="91425" marB="91425" marR="91425" marL="91425">
                    <a:solidFill>
                      <a:srgbClr val="FFFF00"/>
                    </a:solidFill>
                  </a:tcPr>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r>
              <a:tr h="381000">
                <a:tc>
                  <a:txBody>
                    <a:bodyPr/>
                    <a:lstStyle/>
                    <a:p>
                      <a:pPr indent="0" lvl="0" marL="0" rtl="0" algn="l">
                        <a:spcBef>
                          <a:spcPts val="0"/>
                        </a:spcBef>
                        <a:spcAft>
                          <a:spcPts val="0"/>
                        </a:spcAft>
                        <a:buNone/>
                      </a:pPr>
                      <a:r>
                        <a:rPr lang="it"/>
                        <a:t>5</a:t>
                      </a:r>
                      <a:endParaRPr/>
                    </a:p>
                  </a:txBody>
                  <a:tcPr marT="91425" marB="91425" marR="91425" marL="91425">
                    <a:solidFill>
                      <a:srgbClr val="B5E61C"/>
                    </a:solidFill>
                  </a:tcPr>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c>
                  <a:txBody>
                    <a:bodyPr/>
                    <a:lstStyle/>
                    <a:p>
                      <a:pPr indent="0" lvl="0" marL="0" rtl="0" algn="l">
                        <a:spcBef>
                          <a:spcPts val="0"/>
                        </a:spcBef>
                        <a:spcAft>
                          <a:spcPts val="0"/>
                        </a:spcAft>
                        <a:buNone/>
                      </a:pPr>
                      <a:r>
                        <a:rPr lang="it"/>
                        <a:t>0</a:t>
                      </a:r>
                      <a:endParaRPr/>
                    </a:p>
                  </a:txBody>
                  <a:tcPr marT="91425" marB="91425" marR="91425" marL="91425"/>
                </a:tc>
              </a:tr>
            </a:tbl>
          </a:graphicData>
        </a:graphic>
      </p:graphicFrame>
      <p:sp>
        <p:nvSpPr>
          <p:cNvPr id="324" name="Google Shape;324;g33765c958fb_0_114"/>
          <p:cNvSpPr txBox="1"/>
          <p:nvPr/>
        </p:nvSpPr>
        <p:spPr>
          <a:xfrm>
            <a:off x="369250" y="2675175"/>
            <a:ext cx="6408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600">
                <a:solidFill>
                  <a:schemeClr val="dk1"/>
                </a:solidFill>
                <a:latin typeface="Work Sans"/>
                <a:ea typeface="Work Sans"/>
                <a:cs typeface="Work Sans"/>
                <a:sym typeface="Work Sans"/>
              </a:rPr>
              <a:t>Q</a:t>
            </a:r>
            <a:r>
              <a:rPr b="1" lang="it" sz="1600">
                <a:solidFill>
                  <a:schemeClr val="dk1"/>
                </a:solidFill>
                <a:latin typeface="Work Sans"/>
                <a:ea typeface="Work Sans"/>
                <a:cs typeface="Work Sans"/>
                <a:sym typeface="Work Sans"/>
              </a:rPr>
              <a:t> =</a:t>
            </a:r>
            <a:endParaRPr b="1" sz="1600">
              <a:solidFill>
                <a:schemeClr val="dk1"/>
              </a:solidFill>
              <a:latin typeface="Work Sans"/>
              <a:ea typeface="Work Sans"/>
              <a:cs typeface="Work Sans"/>
              <a:sym typeface="Work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33765c958fb_0_125"/>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Application</a:t>
            </a:r>
            <a:endParaRPr/>
          </a:p>
        </p:txBody>
      </p:sp>
      <p:pic>
        <p:nvPicPr>
          <p:cNvPr id="330" name="Google Shape;330;g33765c958fb_0_125" title="Screenshot 2025-03-13 alle 15.35.21.png"/>
          <p:cNvPicPr preferRelativeResize="0"/>
          <p:nvPr/>
        </p:nvPicPr>
        <p:blipFill>
          <a:blip r:embed="rId3">
            <a:alphaModFix/>
          </a:blip>
          <a:stretch>
            <a:fillRect/>
          </a:stretch>
        </p:blipFill>
        <p:spPr>
          <a:xfrm>
            <a:off x="1779138" y="2799275"/>
            <a:ext cx="2156974" cy="1942900"/>
          </a:xfrm>
          <a:prstGeom prst="rect">
            <a:avLst/>
          </a:prstGeom>
          <a:noFill/>
          <a:ln>
            <a:noFill/>
          </a:ln>
        </p:spPr>
      </p:pic>
      <p:sp>
        <p:nvSpPr>
          <p:cNvPr id="331" name="Google Shape;331;g33765c958fb_0_125"/>
          <p:cNvSpPr txBox="1"/>
          <p:nvPr/>
        </p:nvSpPr>
        <p:spPr>
          <a:xfrm>
            <a:off x="5558425" y="3585825"/>
            <a:ext cx="6408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R =</a:t>
            </a:r>
            <a:endParaRPr b="1">
              <a:solidFill>
                <a:schemeClr val="dk1"/>
              </a:solidFill>
              <a:latin typeface="Work Sans"/>
              <a:ea typeface="Work Sans"/>
              <a:cs typeface="Work Sans"/>
              <a:sym typeface="Work Sans"/>
            </a:endParaRPr>
          </a:p>
        </p:txBody>
      </p:sp>
      <p:sp>
        <p:nvSpPr>
          <p:cNvPr id="332" name="Google Shape;332;g33765c958fb_0_125"/>
          <p:cNvSpPr txBox="1"/>
          <p:nvPr/>
        </p:nvSpPr>
        <p:spPr>
          <a:xfrm>
            <a:off x="628650" y="830675"/>
            <a:ext cx="79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Work Sans"/>
                <a:ea typeface="Work Sans"/>
                <a:cs typeface="Work Sans"/>
                <a:sym typeface="Work Sans"/>
              </a:rPr>
              <a:t>Step 3</a:t>
            </a:r>
            <a:r>
              <a:rPr lang="it">
                <a:latin typeface="Work Sans Light"/>
                <a:ea typeface="Work Sans Light"/>
                <a:cs typeface="Work Sans Light"/>
                <a:sym typeface="Work Sans Light"/>
              </a:rPr>
              <a:t>: Compute Q matrix, for path 1 -&gt; 5</a:t>
            </a:r>
            <a:endParaRPr>
              <a:latin typeface="Work Sans Light"/>
              <a:ea typeface="Work Sans Light"/>
              <a:cs typeface="Work Sans Light"/>
              <a:sym typeface="Work Sans Light"/>
            </a:endParaRPr>
          </a:p>
        </p:txBody>
      </p:sp>
      <p:graphicFrame>
        <p:nvGraphicFramePr>
          <p:cNvPr id="333" name="Google Shape;333;g33765c958fb_0_125"/>
          <p:cNvGraphicFramePr/>
          <p:nvPr/>
        </p:nvGraphicFramePr>
        <p:xfrm>
          <a:off x="6046825" y="2573975"/>
          <a:ext cx="3000000" cy="3000000"/>
        </p:xfrm>
        <a:graphic>
          <a:graphicData uri="http://schemas.openxmlformats.org/drawingml/2006/table">
            <a:tbl>
              <a:tblPr>
                <a:noFill/>
                <a:tableStyleId>{3220CDB1-911B-498B-9CCF-0C089E15A26B}</a:tableStyleId>
              </a:tblPr>
              <a:tblGrid>
                <a:gridCol w="402075"/>
                <a:gridCol w="402075"/>
                <a:gridCol w="402075"/>
                <a:gridCol w="402075"/>
                <a:gridCol w="402075"/>
                <a:gridCol w="402075"/>
                <a:gridCol w="402075"/>
              </a:tblGrid>
              <a:tr h="33770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it" sz="1000"/>
                        <a:t>1</a:t>
                      </a:r>
                      <a:endParaRPr sz="1000"/>
                    </a:p>
                  </a:txBody>
                  <a:tcPr marT="91425" marB="91425" marR="91425" marL="91425">
                    <a:solidFill>
                      <a:srgbClr val="D0E0E3"/>
                    </a:solidFill>
                  </a:tcPr>
                </a:tc>
                <a:tc>
                  <a:txBody>
                    <a:bodyPr/>
                    <a:lstStyle/>
                    <a:p>
                      <a:pPr indent="0" lvl="0" marL="0" rtl="0" algn="l">
                        <a:spcBef>
                          <a:spcPts val="0"/>
                        </a:spcBef>
                        <a:spcAft>
                          <a:spcPts val="0"/>
                        </a:spcAft>
                        <a:buNone/>
                      </a:pPr>
                      <a:r>
                        <a:rPr lang="it" sz="1000"/>
                        <a:t>2</a:t>
                      </a:r>
                      <a:endParaRPr sz="1000"/>
                    </a:p>
                  </a:txBody>
                  <a:tcPr marT="91425" marB="91425" marR="91425" marL="91425">
                    <a:solidFill>
                      <a:srgbClr val="FFF2CC"/>
                    </a:solidFill>
                  </a:tcPr>
                </a:tc>
                <a:tc>
                  <a:txBody>
                    <a:bodyPr/>
                    <a:lstStyle/>
                    <a:p>
                      <a:pPr indent="0" lvl="0" marL="0" rtl="0" algn="l">
                        <a:spcBef>
                          <a:spcPts val="0"/>
                        </a:spcBef>
                        <a:spcAft>
                          <a:spcPts val="0"/>
                        </a:spcAft>
                        <a:buNone/>
                      </a:pPr>
                      <a:r>
                        <a:rPr lang="it" sz="1000"/>
                        <a:t>3</a:t>
                      </a:r>
                      <a:endParaRPr sz="1000"/>
                    </a:p>
                  </a:txBody>
                  <a:tcPr marT="91425" marB="91425" marR="91425" marL="91425">
                    <a:solidFill>
                      <a:srgbClr val="D9D2E9"/>
                    </a:solidFill>
                  </a:tcPr>
                </a:tc>
                <a:tc>
                  <a:txBody>
                    <a:bodyPr/>
                    <a:lstStyle/>
                    <a:p>
                      <a:pPr indent="0" lvl="0" marL="0" rtl="0" algn="l">
                        <a:spcBef>
                          <a:spcPts val="0"/>
                        </a:spcBef>
                        <a:spcAft>
                          <a:spcPts val="0"/>
                        </a:spcAft>
                        <a:buNone/>
                      </a:pPr>
                      <a:r>
                        <a:rPr lang="it" sz="1000"/>
                        <a:t>4</a:t>
                      </a:r>
                      <a:endParaRPr sz="1000"/>
                    </a:p>
                  </a:txBody>
                  <a:tcPr marT="91425" marB="91425" marR="91425" marL="91425">
                    <a:solidFill>
                      <a:srgbClr val="FFFF00"/>
                    </a:solidFill>
                  </a:tcPr>
                </a:tc>
                <a:tc>
                  <a:txBody>
                    <a:bodyPr/>
                    <a:lstStyle/>
                    <a:p>
                      <a:pPr indent="0" lvl="0" marL="0" rtl="0" algn="l">
                        <a:spcBef>
                          <a:spcPts val="0"/>
                        </a:spcBef>
                        <a:spcAft>
                          <a:spcPts val="0"/>
                        </a:spcAft>
                        <a:buNone/>
                      </a:pPr>
                      <a:r>
                        <a:rPr lang="it" sz="1000"/>
                        <a:t>5</a:t>
                      </a:r>
                      <a:endParaRPr sz="1000"/>
                    </a:p>
                  </a:txBody>
                  <a:tcPr marT="91425" marB="91425" marR="91425" marL="91425">
                    <a:solidFill>
                      <a:srgbClr val="B5E61C"/>
                    </a:solidFill>
                  </a:tcPr>
                </a:tc>
              </a:tr>
              <a:tr h="337700">
                <a:tc>
                  <a:txBody>
                    <a:bodyPr/>
                    <a:lstStyle/>
                    <a:p>
                      <a:pPr indent="0" lvl="0" marL="0" rtl="0" algn="l">
                        <a:spcBef>
                          <a:spcPts val="0"/>
                        </a:spcBef>
                        <a:spcAft>
                          <a:spcPts val="0"/>
                        </a:spcAft>
                        <a:buNone/>
                      </a:pPr>
                      <a:r>
                        <a:rPr lang="it" sz="1000"/>
                        <a:t>0</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r>
              <a:tr h="337700">
                <a:tc>
                  <a:txBody>
                    <a:bodyPr/>
                    <a:lstStyle/>
                    <a:p>
                      <a:pPr indent="0" lvl="0" marL="0" rtl="0" algn="l">
                        <a:spcBef>
                          <a:spcPts val="0"/>
                        </a:spcBef>
                        <a:spcAft>
                          <a:spcPts val="0"/>
                        </a:spcAft>
                        <a:buNone/>
                      </a:pPr>
                      <a:r>
                        <a:rPr lang="it" sz="1000"/>
                        <a:t>1</a:t>
                      </a:r>
                      <a:endParaRPr sz="1000"/>
                    </a:p>
                  </a:txBody>
                  <a:tcPr marT="91425" marB="91425" marR="91425" marL="91425">
                    <a:solidFill>
                      <a:srgbClr val="D0E0E3"/>
                    </a:solidFill>
                  </a:tcPr>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b="1" sz="1000">
                        <a:solidFill>
                          <a:srgbClr val="FF0000"/>
                        </a:solidFill>
                      </a:endParaRPr>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100</a:t>
                      </a:r>
                      <a:endParaRPr sz="1000"/>
                    </a:p>
                  </a:txBody>
                  <a:tcPr marT="91425" marB="91425" marR="91425" marL="91425"/>
                </a:tc>
              </a:tr>
              <a:tr h="337700">
                <a:tc>
                  <a:txBody>
                    <a:bodyPr/>
                    <a:lstStyle/>
                    <a:p>
                      <a:pPr indent="0" lvl="0" marL="0" rtl="0" algn="l">
                        <a:spcBef>
                          <a:spcPts val="0"/>
                        </a:spcBef>
                        <a:spcAft>
                          <a:spcPts val="0"/>
                        </a:spcAft>
                        <a:buNone/>
                      </a:pPr>
                      <a:r>
                        <a:rPr lang="it" sz="1000"/>
                        <a:t>2</a:t>
                      </a:r>
                      <a:endParaRPr sz="1000"/>
                    </a:p>
                  </a:txBody>
                  <a:tcPr marT="91425" marB="91425" marR="91425" marL="91425">
                    <a:solidFill>
                      <a:srgbClr val="FFF2CC"/>
                    </a:solidFill>
                  </a:tcPr>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r>
              <a:tr h="337700">
                <a:tc>
                  <a:txBody>
                    <a:bodyPr/>
                    <a:lstStyle/>
                    <a:p>
                      <a:pPr indent="0" lvl="0" marL="0" rtl="0" algn="l">
                        <a:spcBef>
                          <a:spcPts val="0"/>
                        </a:spcBef>
                        <a:spcAft>
                          <a:spcPts val="0"/>
                        </a:spcAft>
                        <a:buNone/>
                      </a:pPr>
                      <a:r>
                        <a:rPr lang="it" sz="1000"/>
                        <a:t>3</a:t>
                      </a:r>
                      <a:endParaRPr sz="1000"/>
                    </a:p>
                  </a:txBody>
                  <a:tcPr marT="91425" marB="91425" marR="91425" marL="91425">
                    <a:solidFill>
                      <a:srgbClr val="D9D2E9"/>
                    </a:solidFill>
                  </a:tcPr>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r>
              <a:tr h="337700">
                <a:tc>
                  <a:txBody>
                    <a:bodyPr/>
                    <a:lstStyle/>
                    <a:p>
                      <a:pPr indent="0" lvl="0" marL="0" rtl="0" algn="l">
                        <a:spcBef>
                          <a:spcPts val="0"/>
                        </a:spcBef>
                        <a:spcAft>
                          <a:spcPts val="0"/>
                        </a:spcAft>
                        <a:buNone/>
                      </a:pPr>
                      <a:r>
                        <a:rPr lang="it" sz="1000"/>
                        <a:t>4</a:t>
                      </a:r>
                      <a:endParaRPr sz="1000"/>
                    </a:p>
                  </a:txBody>
                  <a:tcPr marT="91425" marB="91425" marR="91425" marL="91425">
                    <a:solidFill>
                      <a:srgbClr val="FFFF00"/>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100</a:t>
                      </a:r>
                      <a:endParaRPr sz="1000"/>
                    </a:p>
                  </a:txBody>
                  <a:tcPr marT="91425" marB="91425" marR="91425" marL="91425"/>
                </a:tc>
              </a:tr>
              <a:tr h="337700">
                <a:tc>
                  <a:txBody>
                    <a:bodyPr/>
                    <a:lstStyle/>
                    <a:p>
                      <a:pPr indent="0" lvl="0" marL="0" rtl="0" algn="l">
                        <a:spcBef>
                          <a:spcPts val="0"/>
                        </a:spcBef>
                        <a:spcAft>
                          <a:spcPts val="0"/>
                        </a:spcAft>
                        <a:buNone/>
                      </a:pPr>
                      <a:r>
                        <a:rPr lang="it" sz="1000"/>
                        <a:t>5</a:t>
                      </a:r>
                      <a:endParaRPr sz="1000"/>
                    </a:p>
                  </a:txBody>
                  <a:tcPr marT="91425" marB="91425" marR="91425" marL="91425">
                    <a:solidFill>
                      <a:srgbClr val="B5E61C"/>
                    </a:solidFill>
                  </a:tcPr>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100</a:t>
                      </a:r>
                      <a:endParaRPr b="1" sz="1000">
                        <a:solidFill>
                          <a:srgbClr val="FF0000"/>
                        </a:solidFill>
                      </a:endParaRPr>
                    </a:p>
                  </a:txBody>
                  <a:tcPr marT="91425" marB="91425" marR="91425" marL="91425"/>
                </a:tc>
              </a:tr>
            </a:tbl>
          </a:graphicData>
        </a:graphic>
      </p:graphicFrame>
      <p:sp>
        <p:nvSpPr>
          <p:cNvPr id="334" name="Google Shape;334;g33765c958fb_0_125"/>
          <p:cNvSpPr txBox="1"/>
          <p:nvPr/>
        </p:nvSpPr>
        <p:spPr>
          <a:xfrm>
            <a:off x="662975" y="1379075"/>
            <a:ext cx="4389300" cy="127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it">
                <a:solidFill>
                  <a:schemeClr val="dk1"/>
                </a:solidFill>
                <a:latin typeface="Work Sans"/>
                <a:ea typeface="Work Sans"/>
                <a:cs typeface="Work Sans"/>
                <a:sym typeface="Work Sans"/>
              </a:rPr>
              <a:t>Q(state, action) = R(state, action) + Gamma * max[Q(next state, all actions)]  = </a:t>
            </a:r>
            <a:endParaRPr i="1">
              <a:solidFill>
                <a:schemeClr val="dk1"/>
              </a:solidFill>
              <a:latin typeface="Work Sans"/>
              <a:ea typeface="Work Sans"/>
              <a:cs typeface="Work Sans"/>
              <a:sym typeface="Work Sans"/>
            </a:endParaRPr>
          </a:p>
          <a:p>
            <a:pPr indent="0" lvl="0" marL="0" rtl="0" algn="ctr">
              <a:lnSpc>
                <a:spcPct val="115000"/>
              </a:lnSpc>
              <a:spcBef>
                <a:spcPts val="1000"/>
              </a:spcBef>
              <a:spcAft>
                <a:spcPts val="1000"/>
              </a:spcAft>
              <a:buNone/>
            </a:pPr>
            <a:r>
              <a:rPr lang="it">
                <a:solidFill>
                  <a:schemeClr val="dk1"/>
                </a:solidFill>
                <a:latin typeface="Work Sans Light"/>
                <a:ea typeface="Work Sans Light"/>
                <a:cs typeface="Work Sans Light"/>
                <a:sym typeface="Work Sans Light"/>
              </a:rPr>
              <a:t>Q(1,5) = R(1,5) + 0.8 * max([Q(5,1), Q(5,4), Q(5,5)]) =  100 + 0.8 * max(0,0,0) = </a:t>
            </a:r>
            <a:r>
              <a:rPr lang="it">
                <a:solidFill>
                  <a:srgbClr val="FF0000"/>
                </a:solidFill>
                <a:latin typeface="Work Sans"/>
                <a:ea typeface="Work Sans"/>
                <a:cs typeface="Work Sans"/>
                <a:sym typeface="Work Sans"/>
              </a:rPr>
              <a:t>100</a:t>
            </a:r>
            <a:endParaRPr>
              <a:solidFill>
                <a:srgbClr val="FF0000"/>
              </a:solidFill>
              <a:latin typeface="Work Sans"/>
              <a:ea typeface="Work Sans"/>
              <a:cs typeface="Work Sans"/>
              <a:sym typeface="Work Sans"/>
            </a:endParaRPr>
          </a:p>
        </p:txBody>
      </p:sp>
      <p:graphicFrame>
        <p:nvGraphicFramePr>
          <p:cNvPr id="335" name="Google Shape;335;g33765c958fb_0_125"/>
          <p:cNvGraphicFramePr/>
          <p:nvPr/>
        </p:nvGraphicFramePr>
        <p:xfrm>
          <a:off x="6068000" y="79725"/>
          <a:ext cx="3000000" cy="3000000"/>
        </p:xfrm>
        <a:graphic>
          <a:graphicData uri="http://schemas.openxmlformats.org/drawingml/2006/table">
            <a:tbl>
              <a:tblPr>
                <a:noFill/>
                <a:tableStyleId>{3220CDB1-911B-498B-9CCF-0C089E15A26B}</a:tableStyleId>
              </a:tblPr>
              <a:tblGrid>
                <a:gridCol w="399050"/>
                <a:gridCol w="399050"/>
                <a:gridCol w="399050"/>
                <a:gridCol w="399050"/>
                <a:gridCol w="399050"/>
                <a:gridCol w="399050"/>
                <a:gridCol w="399050"/>
              </a:tblGrid>
              <a:tr h="32780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it" sz="1000"/>
                        <a:t>1</a:t>
                      </a:r>
                      <a:endParaRPr sz="1000"/>
                    </a:p>
                  </a:txBody>
                  <a:tcPr marT="91425" marB="91425" marR="91425" marL="91425">
                    <a:solidFill>
                      <a:srgbClr val="D0E0E3"/>
                    </a:solidFill>
                  </a:tcPr>
                </a:tc>
                <a:tc>
                  <a:txBody>
                    <a:bodyPr/>
                    <a:lstStyle/>
                    <a:p>
                      <a:pPr indent="0" lvl="0" marL="0" rtl="0" algn="l">
                        <a:spcBef>
                          <a:spcPts val="0"/>
                        </a:spcBef>
                        <a:spcAft>
                          <a:spcPts val="0"/>
                        </a:spcAft>
                        <a:buNone/>
                      </a:pPr>
                      <a:r>
                        <a:rPr lang="it" sz="1000"/>
                        <a:t>2</a:t>
                      </a:r>
                      <a:endParaRPr sz="1000"/>
                    </a:p>
                  </a:txBody>
                  <a:tcPr marT="91425" marB="91425" marR="91425" marL="91425">
                    <a:solidFill>
                      <a:srgbClr val="FFF2CC"/>
                    </a:solidFill>
                  </a:tcPr>
                </a:tc>
                <a:tc>
                  <a:txBody>
                    <a:bodyPr/>
                    <a:lstStyle/>
                    <a:p>
                      <a:pPr indent="0" lvl="0" marL="0" rtl="0" algn="l">
                        <a:spcBef>
                          <a:spcPts val="0"/>
                        </a:spcBef>
                        <a:spcAft>
                          <a:spcPts val="0"/>
                        </a:spcAft>
                        <a:buNone/>
                      </a:pPr>
                      <a:r>
                        <a:rPr lang="it" sz="1000"/>
                        <a:t>3</a:t>
                      </a:r>
                      <a:endParaRPr sz="1000"/>
                    </a:p>
                  </a:txBody>
                  <a:tcPr marT="91425" marB="91425" marR="91425" marL="91425">
                    <a:solidFill>
                      <a:srgbClr val="D9D2E9"/>
                    </a:solidFill>
                  </a:tcPr>
                </a:tc>
                <a:tc>
                  <a:txBody>
                    <a:bodyPr/>
                    <a:lstStyle/>
                    <a:p>
                      <a:pPr indent="0" lvl="0" marL="0" rtl="0" algn="l">
                        <a:spcBef>
                          <a:spcPts val="0"/>
                        </a:spcBef>
                        <a:spcAft>
                          <a:spcPts val="0"/>
                        </a:spcAft>
                        <a:buNone/>
                      </a:pPr>
                      <a:r>
                        <a:rPr lang="it" sz="1000"/>
                        <a:t>4</a:t>
                      </a:r>
                      <a:endParaRPr sz="1000"/>
                    </a:p>
                  </a:txBody>
                  <a:tcPr marT="91425" marB="91425" marR="91425" marL="91425">
                    <a:solidFill>
                      <a:srgbClr val="FFFF00"/>
                    </a:solidFill>
                  </a:tcPr>
                </a:tc>
                <a:tc>
                  <a:txBody>
                    <a:bodyPr/>
                    <a:lstStyle/>
                    <a:p>
                      <a:pPr indent="0" lvl="0" marL="0" rtl="0" algn="l">
                        <a:spcBef>
                          <a:spcPts val="0"/>
                        </a:spcBef>
                        <a:spcAft>
                          <a:spcPts val="0"/>
                        </a:spcAft>
                        <a:buNone/>
                      </a:pPr>
                      <a:r>
                        <a:rPr lang="it" sz="1000"/>
                        <a:t>5</a:t>
                      </a:r>
                      <a:endParaRPr sz="1000"/>
                    </a:p>
                  </a:txBody>
                  <a:tcPr marT="91425" marB="91425" marR="91425" marL="91425">
                    <a:solidFill>
                      <a:srgbClr val="B5E61C"/>
                    </a:solidFill>
                  </a:tcPr>
                </a:tc>
              </a:tr>
              <a:tr h="327800">
                <a:tc>
                  <a:txBody>
                    <a:bodyPr/>
                    <a:lstStyle/>
                    <a:p>
                      <a:pPr indent="0" lvl="0" marL="0" rtl="0" algn="l">
                        <a:spcBef>
                          <a:spcPts val="0"/>
                        </a:spcBef>
                        <a:spcAft>
                          <a:spcPts val="0"/>
                        </a:spcAft>
                        <a:buNone/>
                      </a:pPr>
                      <a:r>
                        <a:rPr lang="it" sz="1000"/>
                        <a:t>0</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r h="327800">
                <a:tc>
                  <a:txBody>
                    <a:bodyPr/>
                    <a:lstStyle/>
                    <a:p>
                      <a:pPr indent="0" lvl="0" marL="0" rtl="0" algn="l">
                        <a:spcBef>
                          <a:spcPts val="0"/>
                        </a:spcBef>
                        <a:spcAft>
                          <a:spcPts val="0"/>
                        </a:spcAft>
                        <a:buNone/>
                      </a:pPr>
                      <a:r>
                        <a:rPr lang="it" sz="1000"/>
                        <a:t>1</a:t>
                      </a:r>
                      <a:endParaRPr sz="1000"/>
                    </a:p>
                  </a:txBody>
                  <a:tcPr marT="91425" marB="91425" marR="91425" marL="91425">
                    <a:solidFill>
                      <a:srgbClr val="D0E0E3"/>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b="1" lang="it" sz="1000">
                          <a:solidFill>
                            <a:srgbClr val="FF0000"/>
                          </a:solidFill>
                        </a:rPr>
                        <a:t>100</a:t>
                      </a:r>
                      <a:endParaRPr b="1" sz="1000">
                        <a:solidFill>
                          <a:srgbClr val="FF0000"/>
                        </a:solidFill>
                      </a:endParaRPr>
                    </a:p>
                  </a:txBody>
                  <a:tcPr marT="91425" marB="91425" marR="91425" marL="91425"/>
                </a:tc>
              </a:tr>
              <a:tr h="327800">
                <a:tc>
                  <a:txBody>
                    <a:bodyPr/>
                    <a:lstStyle/>
                    <a:p>
                      <a:pPr indent="0" lvl="0" marL="0" rtl="0" algn="l">
                        <a:spcBef>
                          <a:spcPts val="0"/>
                        </a:spcBef>
                        <a:spcAft>
                          <a:spcPts val="0"/>
                        </a:spcAft>
                        <a:buNone/>
                      </a:pPr>
                      <a:r>
                        <a:rPr lang="it" sz="1000"/>
                        <a:t>2</a:t>
                      </a:r>
                      <a:endParaRPr sz="1000"/>
                    </a:p>
                  </a:txBody>
                  <a:tcPr marT="91425" marB="91425" marR="91425" marL="91425">
                    <a:solidFill>
                      <a:srgbClr val="FFF2CC"/>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r h="327800">
                <a:tc>
                  <a:txBody>
                    <a:bodyPr/>
                    <a:lstStyle/>
                    <a:p>
                      <a:pPr indent="0" lvl="0" marL="0" rtl="0" algn="l">
                        <a:spcBef>
                          <a:spcPts val="0"/>
                        </a:spcBef>
                        <a:spcAft>
                          <a:spcPts val="0"/>
                        </a:spcAft>
                        <a:buNone/>
                      </a:pPr>
                      <a:r>
                        <a:rPr lang="it" sz="1000"/>
                        <a:t>3</a:t>
                      </a:r>
                      <a:endParaRPr sz="1000"/>
                    </a:p>
                  </a:txBody>
                  <a:tcPr marT="91425" marB="91425" marR="91425" marL="91425">
                    <a:solidFill>
                      <a:srgbClr val="D9D2E9"/>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r h="327800">
                <a:tc>
                  <a:txBody>
                    <a:bodyPr/>
                    <a:lstStyle/>
                    <a:p>
                      <a:pPr indent="0" lvl="0" marL="0" rtl="0" algn="l">
                        <a:spcBef>
                          <a:spcPts val="0"/>
                        </a:spcBef>
                        <a:spcAft>
                          <a:spcPts val="0"/>
                        </a:spcAft>
                        <a:buNone/>
                      </a:pPr>
                      <a:r>
                        <a:rPr lang="it" sz="1000"/>
                        <a:t>4</a:t>
                      </a:r>
                      <a:endParaRPr sz="1000"/>
                    </a:p>
                  </a:txBody>
                  <a:tcPr marT="91425" marB="91425" marR="91425" marL="91425">
                    <a:solidFill>
                      <a:srgbClr val="FFFF00"/>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r h="327800">
                <a:tc>
                  <a:txBody>
                    <a:bodyPr/>
                    <a:lstStyle/>
                    <a:p>
                      <a:pPr indent="0" lvl="0" marL="0" rtl="0" algn="l">
                        <a:spcBef>
                          <a:spcPts val="0"/>
                        </a:spcBef>
                        <a:spcAft>
                          <a:spcPts val="0"/>
                        </a:spcAft>
                        <a:buNone/>
                      </a:pPr>
                      <a:r>
                        <a:rPr lang="it" sz="1000"/>
                        <a:t>5</a:t>
                      </a:r>
                      <a:endParaRPr sz="1000"/>
                    </a:p>
                  </a:txBody>
                  <a:tcPr marT="91425" marB="91425" marR="91425" marL="91425">
                    <a:solidFill>
                      <a:srgbClr val="B5E61C"/>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bl>
          </a:graphicData>
        </a:graphic>
      </p:graphicFrame>
      <p:sp>
        <p:nvSpPr>
          <p:cNvPr id="336" name="Google Shape;336;g33765c958fb_0_125"/>
          <p:cNvSpPr txBox="1"/>
          <p:nvPr/>
        </p:nvSpPr>
        <p:spPr>
          <a:xfrm>
            <a:off x="5558425" y="1105775"/>
            <a:ext cx="6408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Q =</a:t>
            </a:r>
            <a:endParaRPr b="1">
              <a:solidFill>
                <a:schemeClr val="dk1"/>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3765c958fb_0_138"/>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Application</a:t>
            </a:r>
            <a:endParaRPr/>
          </a:p>
        </p:txBody>
      </p:sp>
      <p:pic>
        <p:nvPicPr>
          <p:cNvPr id="342" name="Google Shape;342;g33765c958fb_0_138" title="Screenshot 2025-03-13 alle 15.35.21.png"/>
          <p:cNvPicPr preferRelativeResize="0"/>
          <p:nvPr/>
        </p:nvPicPr>
        <p:blipFill>
          <a:blip r:embed="rId3">
            <a:alphaModFix/>
          </a:blip>
          <a:stretch>
            <a:fillRect/>
          </a:stretch>
        </p:blipFill>
        <p:spPr>
          <a:xfrm>
            <a:off x="1779138" y="2799275"/>
            <a:ext cx="2156974" cy="1942900"/>
          </a:xfrm>
          <a:prstGeom prst="rect">
            <a:avLst/>
          </a:prstGeom>
          <a:noFill/>
          <a:ln>
            <a:noFill/>
          </a:ln>
        </p:spPr>
      </p:pic>
      <p:sp>
        <p:nvSpPr>
          <p:cNvPr id="343" name="Google Shape;343;g33765c958fb_0_138"/>
          <p:cNvSpPr txBox="1"/>
          <p:nvPr/>
        </p:nvSpPr>
        <p:spPr>
          <a:xfrm>
            <a:off x="5558425" y="3585825"/>
            <a:ext cx="6408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R =</a:t>
            </a:r>
            <a:endParaRPr b="1">
              <a:solidFill>
                <a:schemeClr val="dk1"/>
              </a:solidFill>
              <a:latin typeface="Work Sans"/>
              <a:ea typeface="Work Sans"/>
              <a:cs typeface="Work Sans"/>
              <a:sym typeface="Work Sans"/>
            </a:endParaRPr>
          </a:p>
        </p:txBody>
      </p:sp>
      <p:sp>
        <p:nvSpPr>
          <p:cNvPr id="344" name="Google Shape;344;g33765c958fb_0_138"/>
          <p:cNvSpPr txBox="1"/>
          <p:nvPr/>
        </p:nvSpPr>
        <p:spPr>
          <a:xfrm>
            <a:off x="628650" y="830675"/>
            <a:ext cx="79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Work Sans"/>
                <a:ea typeface="Work Sans"/>
                <a:cs typeface="Work Sans"/>
                <a:sym typeface="Work Sans"/>
              </a:rPr>
              <a:t>Step 4</a:t>
            </a:r>
            <a:r>
              <a:rPr lang="it">
                <a:latin typeface="Work Sans Light"/>
                <a:ea typeface="Work Sans Light"/>
                <a:cs typeface="Work Sans Light"/>
                <a:sym typeface="Work Sans Light"/>
              </a:rPr>
              <a:t>: Compute Q matrix, for path 3 -&gt; 1</a:t>
            </a:r>
            <a:endParaRPr>
              <a:latin typeface="Work Sans Light"/>
              <a:ea typeface="Work Sans Light"/>
              <a:cs typeface="Work Sans Light"/>
              <a:sym typeface="Work Sans Light"/>
            </a:endParaRPr>
          </a:p>
        </p:txBody>
      </p:sp>
      <p:graphicFrame>
        <p:nvGraphicFramePr>
          <p:cNvPr id="345" name="Google Shape;345;g33765c958fb_0_138"/>
          <p:cNvGraphicFramePr/>
          <p:nvPr/>
        </p:nvGraphicFramePr>
        <p:xfrm>
          <a:off x="6046825" y="2573975"/>
          <a:ext cx="3000000" cy="3000000"/>
        </p:xfrm>
        <a:graphic>
          <a:graphicData uri="http://schemas.openxmlformats.org/drawingml/2006/table">
            <a:tbl>
              <a:tblPr>
                <a:noFill/>
                <a:tableStyleId>{3220CDB1-911B-498B-9CCF-0C089E15A26B}</a:tableStyleId>
              </a:tblPr>
              <a:tblGrid>
                <a:gridCol w="402075"/>
                <a:gridCol w="402075"/>
                <a:gridCol w="402075"/>
                <a:gridCol w="402075"/>
                <a:gridCol w="402075"/>
                <a:gridCol w="402075"/>
                <a:gridCol w="402075"/>
              </a:tblGrid>
              <a:tr h="33770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it" sz="1000"/>
                        <a:t>1</a:t>
                      </a:r>
                      <a:endParaRPr sz="1000"/>
                    </a:p>
                  </a:txBody>
                  <a:tcPr marT="91425" marB="91425" marR="91425" marL="91425">
                    <a:solidFill>
                      <a:srgbClr val="D0E0E3"/>
                    </a:solidFill>
                  </a:tcPr>
                </a:tc>
                <a:tc>
                  <a:txBody>
                    <a:bodyPr/>
                    <a:lstStyle/>
                    <a:p>
                      <a:pPr indent="0" lvl="0" marL="0" rtl="0" algn="l">
                        <a:spcBef>
                          <a:spcPts val="0"/>
                        </a:spcBef>
                        <a:spcAft>
                          <a:spcPts val="0"/>
                        </a:spcAft>
                        <a:buNone/>
                      </a:pPr>
                      <a:r>
                        <a:rPr lang="it" sz="1000"/>
                        <a:t>2</a:t>
                      </a:r>
                      <a:endParaRPr sz="1000"/>
                    </a:p>
                  </a:txBody>
                  <a:tcPr marT="91425" marB="91425" marR="91425" marL="91425">
                    <a:solidFill>
                      <a:srgbClr val="FFF2CC"/>
                    </a:solidFill>
                  </a:tcPr>
                </a:tc>
                <a:tc>
                  <a:txBody>
                    <a:bodyPr/>
                    <a:lstStyle/>
                    <a:p>
                      <a:pPr indent="0" lvl="0" marL="0" rtl="0" algn="l">
                        <a:spcBef>
                          <a:spcPts val="0"/>
                        </a:spcBef>
                        <a:spcAft>
                          <a:spcPts val="0"/>
                        </a:spcAft>
                        <a:buNone/>
                      </a:pPr>
                      <a:r>
                        <a:rPr lang="it" sz="1000"/>
                        <a:t>3</a:t>
                      </a:r>
                      <a:endParaRPr sz="1000"/>
                    </a:p>
                  </a:txBody>
                  <a:tcPr marT="91425" marB="91425" marR="91425" marL="91425">
                    <a:solidFill>
                      <a:srgbClr val="D9D2E9"/>
                    </a:solidFill>
                  </a:tcPr>
                </a:tc>
                <a:tc>
                  <a:txBody>
                    <a:bodyPr/>
                    <a:lstStyle/>
                    <a:p>
                      <a:pPr indent="0" lvl="0" marL="0" rtl="0" algn="l">
                        <a:spcBef>
                          <a:spcPts val="0"/>
                        </a:spcBef>
                        <a:spcAft>
                          <a:spcPts val="0"/>
                        </a:spcAft>
                        <a:buNone/>
                      </a:pPr>
                      <a:r>
                        <a:rPr lang="it" sz="1000"/>
                        <a:t>4</a:t>
                      </a:r>
                      <a:endParaRPr sz="1000"/>
                    </a:p>
                  </a:txBody>
                  <a:tcPr marT="91425" marB="91425" marR="91425" marL="91425">
                    <a:solidFill>
                      <a:srgbClr val="FFFF00"/>
                    </a:solidFill>
                  </a:tcPr>
                </a:tc>
                <a:tc>
                  <a:txBody>
                    <a:bodyPr/>
                    <a:lstStyle/>
                    <a:p>
                      <a:pPr indent="0" lvl="0" marL="0" rtl="0" algn="l">
                        <a:spcBef>
                          <a:spcPts val="0"/>
                        </a:spcBef>
                        <a:spcAft>
                          <a:spcPts val="0"/>
                        </a:spcAft>
                        <a:buNone/>
                      </a:pPr>
                      <a:r>
                        <a:rPr lang="it" sz="1000"/>
                        <a:t>5</a:t>
                      </a:r>
                      <a:endParaRPr sz="1000"/>
                    </a:p>
                  </a:txBody>
                  <a:tcPr marT="91425" marB="91425" marR="91425" marL="91425">
                    <a:solidFill>
                      <a:srgbClr val="B5E61C"/>
                    </a:solidFill>
                  </a:tcPr>
                </a:tc>
              </a:tr>
              <a:tr h="337700">
                <a:tc>
                  <a:txBody>
                    <a:bodyPr/>
                    <a:lstStyle/>
                    <a:p>
                      <a:pPr indent="0" lvl="0" marL="0" rtl="0" algn="l">
                        <a:spcBef>
                          <a:spcPts val="0"/>
                        </a:spcBef>
                        <a:spcAft>
                          <a:spcPts val="0"/>
                        </a:spcAft>
                        <a:buNone/>
                      </a:pPr>
                      <a:r>
                        <a:rPr lang="it" sz="1000"/>
                        <a:t>0</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r>
              <a:tr h="337700">
                <a:tc>
                  <a:txBody>
                    <a:bodyPr/>
                    <a:lstStyle/>
                    <a:p>
                      <a:pPr indent="0" lvl="0" marL="0" rtl="0" algn="l">
                        <a:spcBef>
                          <a:spcPts val="0"/>
                        </a:spcBef>
                        <a:spcAft>
                          <a:spcPts val="0"/>
                        </a:spcAft>
                        <a:buNone/>
                      </a:pPr>
                      <a:r>
                        <a:rPr lang="it" sz="1000"/>
                        <a:t>1</a:t>
                      </a:r>
                      <a:endParaRPr sz="1000"/>
                    </a:p>
                  </a:txBody>
                  <a:tcPr marT="91425" marB="91425" marR="91425" marL="91425">
                    <a:solidFill>
                      <a:srgbClr val="D0E0E3"/>
                    </a:solidFill>
                  </a:tcPr>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b="1" sz="1000">
                        <a:solidFill>
                          <a:srgbClr val="FF0000"/>
                        </a:solidFill>
                      </a:endParaRPr>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100</a:t>
                      </a:r>
                      <a:endParaRPr sz="1000"/>
                    </a:p>
                  </a:txBody>
                  <a:tcPr marT="91425" marB="91425" marR="91425" marL="91425"/>
                </a:tc>
              </a:tr>
              <a:tr h="337700">
                <a:tc>
                  <a:txBody>
                    <a:bodyPr/>
                    <a:lstStyle/>
                    <a:p>
                      <a:pPr indent="0" lvl="0" marL="0" rtl="0" algn="l">
                        <a:spcBef>
                          <a:spcPts val="0"/>
                        </a:spcBef>
                        <a:spcAft>
                          <a:spcPts val="0"/>
                        </a:spcAft>
                        <a:buNone/>
                      </a:pPr>
                      <a:r>
                        <a:rPr lang="it" sz="1000"/>
                        <a:t>2</a:t>
                      </a:r>
                      <a:endParaRPr sz="1000"/>
                    </a:p>
                  </a:txBody>
                  <a:tcPr marT="91425" marB="91425" marR="91425" marL="91425">
                    <a:solidFill>
                      <a:srgbClr val="FFF2CC"/>
                    </a:solidFill>
                  </a:tcPr>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r>
              <a:tr h="337700">
                <a:tc>
                  <a:txBody>
                    <a:bodyPr/>
                    <a:lstStyle/>
                    <a:p>
                      <a:pPr indent="0" lvl="0" marL="0" rtl="0" algn="l">
                        <a:spcBef>
                          <a:spcPts val="0"/>
                        </a:spcBef>
                        <a:spcAft>
                          <a:spcPts val="0"/>
                        </a:spcAft>
                        <a:buNone/>
                      </a:pPr>
                      <a:r>
                        <a:rPr lang="it" sz="1000"/>
                        <a:t>3</a:t>
                      </a:r>
                      <a:endParaRPr sz="1000"/>
                    </a:p>
                  </a:txBody>
                  <a:tcPr marT="91425" marB="91425" marR="91425" marL="91425">
                    <a:solidFill>
                      <a:srgbClr val="D9D2E9"/>
                    </a:solidFill>
                  </a:tcPr>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r>
              <a:tr h="337700">
                <a:tc>
                  <a:txBody>
                    <a:bodyPr/>
                    <a:lstStyle/>
                    <a:p>
                      <a:pPr indent="0" lvl="0" marL="0" rtl="0" algn="l">
                        <a:spcBef>
                          <a:spcPts val="0"/>
                        </a:spcBef>
                        <a:spcAft>
                          <a:spcPts val="0"/>
                        </a:spcAft>
                        <a:buNone/>
                      </a:pPr>
                      <a:r>
                        <a:rPr lang="it" sz="1000"/>
                        <a:t>4</a:t>
                      </a:r>
                      <a:endParaRPr sz="1000"/>
                    </a:p>
                  </a:txBody>
                  <a:tcPr marT="91425" marB="91425" marR="91425" marL="91425">
                    <a:solidFill>
                      <a:srgbClr val="FFFF00"/>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100</a:t>
                      </a:r>
                      <a:endParaRPr sz="1000"/>
                    </a:p>
                  </a:txBody>
                  <a:tcPr marT="91425" marB="91425" marR="91425" marL="91425"/>
                </a:tc>
              </a:tr>
              <a:tr h="337700">
                <a:tc>
                  <a:txBody>
                    <a:bodyPr/>
                    <a:lstStyle/>
                    <a:p>
                      <a:pPr indent="0" lvl="0" marL="0" rtl="0" algn="l">
                        <a:spcBef>
                          <a:spcPts val="0"/>
                        </a:spcBef>
                        <a:spcAft>
                          <a:spcPts val="0"/>
                        </a:spcAft>
                        <a:buNone/>
                      </a:pPr>
                      <a:r>
                        <a:rPr lang="it" sz="1000"/>
                        <a:t>5</a:t>
                      </a:r>
                      <a:endParaRPr sz="1000"/>
                    </a:p>
                  </a:txBody>
                  <a:tcPr marT="91425" marB="91425" marR="91425" marL="91425">
                    <a:solidFill>
                      <a:srgbClr val="B5E61C"/>
                    </a:solidFill>
                  </a:tcPr>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-1</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100</a:t>
                      </a:r>
                      <a:endParaRPr b="1" sz="1000">
                        <a:solidFill>
                          <a:srgbClr val="FF0000"/>
                        </a:solidFill>
                      </a:endParaRPr>
                    </a:p>
                  </a:txBody>
                  <a:tcPr marT="91425" marB="91425" marR="91425" marL="91425"/>
                </a:tc>
              </a:tr>
            </a:tbl>
          </a:graphicData>
        </a:graphic>
      </p:graphicFrame>
      <p:sp>
        <p:nvSpPr>
          <p:cNvPr id="346" name="Google Shape;346;g33765c958fb_0_138"/>
          <p:cNvSpPr txBox="1"/>
          <p:nvPr/>
        </p:nvSpPr>
        <p:spPr>
          <a:xfrm>
            <a:off x="662975" y="1379075"/>
            <a:ext cx="4389300" cy="127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it">
                <a:solidFill>
                  <a:schemeClr val="dk1"/>
                </a:solidFill>
                <a:latin typeface="Work Sans"/>
                <a:ea typeface="Work Sans"/>
                <a:cs typeface="Work Sans"/>
                <a:sym typeface="Work Sans"/>
              </a:rPr>
              <a:t>Q(state, action) = R(state, action) + Gamma * max[Q(next state, all actions)]  = </a:t>
            </a:r>
            <a:endParaRPr i="1">
              <a:solidFill>
                <a:schemeClr val="dk1"/>
              </a:solidFill>
              <a:latin typeface="Work Sans"/>
              <a:ea typeface="Work Sans"/>
              <a:cs typeface="Work Sans"/>
              <a:sym typeface="Work Sans"/>
            </a:endParaRPr>
          </a:p>
          <a:p>
            <a:pPr indent="0" lvl="0" marL="0" rtl="0" algn="ctr">
              <a:lnSpc>
                <a:spcPct val="115000"/>
              </a:lnSpc>
              <a:spcBef>
                <a:spcPts val="1000"/>
              </a:spcBef>
              <a:spcAft>
                <a:spcPts val="1000"/>
              </a:spcAft>
              <a:buNone/>
            </a:pPr>
            <a:r>
              <a:rPr lang="it">
                <a:solidFill>
                  <a:schemeClr val="dk1"/>
                </a:solidFill>
                <a:latin typeface="Work Sans Light"/>
                <a:ea typeface="Work Sans Light"/>
                <a:cs typeface="Work Sans Light"/>
                <a:sym typeface="Work Sans Light"/>
              </a:rPr>
              <a:t>Q(3,1) = R(3,1) + 0.8 * max([Q(1,3), Q(1,5)]) =  </a:t>
            </a:r>
            <a:br>
              <a:rPr lang="it">
                <a:solidFill>
                  <a:schemeClr val="dk1"/>
                </a:solidFill>
                <a:latin typeface="Work Sans Light"/>
                <a:ea typeface="Work Sans Light"/>
                <a:cs typeface="Work Sans Light"/>
                <a:sym typeface="Work Sans Light"/>
              </a:rPr>
            </a:br>
            <a:r>
              <a:rPr lang="it">
                <a:solidFill>
                  <a:schemeClr val="dk1"/>
                </a:solidFill>
                <a:latin typeface="Work Sans Light"/>
                <a:ea typeface="Work Sans Light"/>
                <a:cs typeface="Work Sans Light"/>
                <a:sym typeface="Work Sans Light"/>
              </a:rPr>
              <a:t>0 + 0.8 * max(0,100) = </a:t>
            </a:r>
            <a:r>
              <a:rPr lang="it">
                <a:solidFill>
                  <a:srgbClr val="FF0000"/>
                </a:solidFill>
                <a:latin typeface="Work Sans"/>
                <a:ea typeface="Work Sans"/>
                <a:cs typeface="Work Sans"/>
                <a:sym typeface="Work Sans"/>
              </a:rPr>
              <a:t>80</a:t>
            </a:r>
            <a:endParaRPr>
              <a:solidFill>
                <a:srgbClr val="FF0000"/>
              </a:solidFill>
              <a:latin typeface="Work Sans"/>
              <a:ea typeface="Work Sans"/>
              <a:cs typeface="Work Sans"/>
              <a:sym typeface="Work Sans"/>
            </a:endParaRPr>
          </a:p>
        </p:txBody>
      </p:sp>
      <p:graphicFrame>
        <p:nvGraphicFramePr>
          <p:cNvPr id="347" name="Google Shape;347;g33765c958fb_0_138"/>
          <p:cNvGraphicFramePr/>
          <p:nvPr/>
        </p:nvGraphicFramePr>
        <p:xfrm>
          <a:off x="6068000" y="79725"/>
          <a:ext cx="3000000" cy="3000000"/>
        </p:xfrm>
        <a:graphic>
          <a:graphicData uri="http://schemas.openxmlformats.org/drawingml/2006/table">
            <a:tbl>
              <a:tblPr>
                <a:noFill/>
                <a:tableStyleId>{3220CDB1-911B-498B-9CCF-0C089E15A26B}</a:tableStyleId>
              </a:tblPr>
              <a:tblGrid>
                <a:gridCol w="399050"/>
                <a:gridCol w="399050"/>
                <a:gridCol w="399050"/>
                <a:gridCol w="399050"/>
                <a:gridCol w="399050"/>
                <a:gridCol w="399050"/>
                <a:gridCol w="399050"/>
              </a:tblGrid>
              <a:tr h="32780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it" sz="1000"/>
                        <a:t>1</a:t>
                      </a:r>
                      <a:endParaRPr sz="1000"/>
                    </a:p>
                  </a:txBody>
                  <a:tcPr marT="91425" marB="91425" marR="91425" marL="91425">
                    <a:solidFill>
                      <a:srgbClr val="D0E0E3"/>
                    </a:solidFill>
                  </a:tcPr>
                </a:tc>
                <a:tc>
                  <a:txBody>
                    <a:bodyPr/>
                    <a:lstStyle/>
                    <a:p>
                      <a:pPr indent="0" lvl="0" marL="0" rtl="0" algn="l">
                        <a:spcBef>
                          <a:spcPts val="0"/>
                        </a:spcBef>
                        <a:spcAft>
                          <a:spcPts val="0"/>
                        </a:spcAft>
                        <a:buNone/>
                      </a:pPr>
                      <a:r>
                        <a:rPr lang="it" sz="1000"/>
                        <a:t>2</a:t>
                      </a:r>
                      <a:endParaRPr sz="1000"/>
                    </a:p>
                  </a:txBody>
                  <a:tcPr marT="91425" marB="91425" marR="91425" marL="91425">
                    <a:solidFill>
                      <a:srgbClr val="FFF2CC"/>
                    </a:solidFill>
                  </a:tcPr>
                </a:tc>
                <a:tc>
                  <a:txBody>
                    <a:bodyPr/>
                    <a:lstStyle/>
                    <a:p>
                      <a:pPr indent="0" lvl="0" marL="0" rtl="0" algn="l">
                        <a:spcBef>
                          <a:spcPts val="0"/>
                        </a:spcBef>
                        <a:spcAft>
                          <a:spcPts val="0"/>
                        </a:spcAft>
                        <a:buNone/>
                      </a:pPr>
                      <a:r>
                        <a:rPr lang="it" sz="1000"/>
                        <a:t>3</a:t>
                      </a:r>
                      <a:endParaRPr sz="1000"/>
                    </a:p>
                  </a:txBody>
                  <a:tcPr marT="91425" marB="91425" marR="91425" marL="91425">
                    <a:solidFill>
                      <a:srgbClr val="D9D2E9"/>
                    </a:solidFill>
                  </a:tcPr>
                </a:tc>
                <a:tc>
                  <a:txBody>
                    <a:bodyPr/>
                    <a:lstStyle/>
                    <a:p>
                      <a:pPr indent="0" lvl="0" marL="0" rtl="0" algn="l">
                        <a:spcBef>
                          <a:spcPts val="0"/>
                        </a:spcBef>
                        <a:spcAft>
                          <a:spcPts val="0"/>
                        </a:spcAft>
                        <a:buNone/>
                      </a:pPr>
                      <a:r>
                        <a:rPr lang="it" sz="1000"/>
                        <a:t>4</a:t>
                      </a:r>
                      <a:endParaRPr sz="1000"/>
                    </a:p>
                  </a:txBody>
                  <a:tcPr marT="91425" marB="91425" marR="91425" marL="91425">
                    <a:solidFill>
                      <a:srgbClr val="FFFF00"/>
                    </a:solidFill>
                  </a:tcPr>
                </a:tc>
                <a:tc>
                  <a:txBody>
                    <a:bodyPr/>
                    <a:lstStyle/>
                    <a:p>
                      <a:pPr indent="0" lvl="0" marL="0" rtl="0" algn="l">
                        <a:spcBef>
                          <a:spcPts val="0"/>
                        </a:spcBef>
                        <a:spcAft>
                          <a:spcPts val="0"/>
                        </a:spcAft>
                        <a:buNone/>
                      </a:pPr>
                      <a:r>
                        <a:rPr lang="it" sz="1000"/>
                        <a:t>5</a:t>
                      </a:r>
                      <a:endParaRPr sz="1000"/>
                    </a:p>
                  </a:txBody>
                  <a:tcPr marT="91425" marB="91425" marR="91425" marL="91425">
                    <a:solidFill>
                      <a:srgbClr val="B5E61C"/>
                    </a:solidFill>
                  </a:tcPr>
                </a:tc>
              </a:tr>
              <a:tr h="327800">
                <a:tc>
                  <a:txBody>
                    <a:bodyPr/>
                    <a:lstStyle/>
                    <a:p>
                      <a:pPr indent="0" lvl="0" marL="0" rtl="0" algn="l">
                        <a:spcBef>
                          <a:spcPts val="0"/>
                        </a:spcBef>
                        <a:spcAft>
                          <a:spcPts val="0"/>
                        </a:spcAft>
                        <a:buNone/>
                      </a:pPr>
                      <a:r>
                        <a:rPr lang="it" sz="1000"/>
                        <a:t>0</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r h="327800">
                <a:tc>
                  <a:txBody>
                    <a:bodyPr/>
                    <a:lstStyle/>
                    <a:p>
                      <a:pPr indent="0" lvl="0" marL="0" rtl="0" algn="l">
                        <a:spcBef>
                          <a:spcPts val="0"/>
                        </a:spcBef>
                        <a:spcAft>
                          <a:spcPts val="0"/>
                        </a:spcAft>
                        <a:buNone/>
                      </a:pPr>
                      <a:r>
                        <a:rPr lang="it" sz="1000"/>
                        <a:t>1</a:t>
                      </a:r>
                      <a:endParaRPr sz="1000"/>
                    </a:p>
                  </a:txBody>
                  <a:tcPr marT="91425" marB="91425" marR="91425" marL="91425">
                    <a:solidFill>
                      <a:srgbClr val="D0E0E3"/>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solidFill>
                            <a:schemeClr val="dk1"/>
                          </a:solidFill>
                        </a:rPr>
                        <a:t>100</a:t>
                      </a:r>
                      <a:endParaRPr sz="1000">
                        <a:solidFill>
                          <a:schemeClr val="dk1"/>
                        </a:solidFill>
                      </a:endParaRPr>
                    </a:p>
                  </a:txBody>
                  <a:tcPr marT="91425" marB="91425" marR="91425" marL="91425"/>
                </a:tc>
              </a:tr>
              <a:tr h="327800">
                <a:tc>
                  <a:txBody>
                    <a:bodyPr/>
                    <a:lstStyle/>
                    <a:p>
                      <a:pPr indent="0" lvl="0" marL="0" rtl="0" algn="l">
                        <a:spcBef>
                          <a:spcPts val="0"/>
                        </a:spcBef>
                        <a:spcAft>
                          <a:spcPts val="0"/>
                        </a:spcAft>
                        <a:buNone/>
                      </a:pPr>
                      <a:r>
                        <a:rPr lang="it" sz="1000"/>
                        <a:t>2</a:t>
                      </a:r>
                      <a:endParaRPr sz="1000"/>
                    </a:p>
                  </a:txBody>
                  <a:tcPr marT="91425" marB="91425" marR="91425" marL="91425">
                    <a:solidFill>
                      <a:srgbClr val="FFF2CC"/>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r h="327800">
                <a:tc>
                  <a:txBody>
                    <a:bodyPr/>
                    <a:lstStyle/>
                    <a:p>
                      <a:pPr indent="0" lvl="0" marL="0" rtl="0" algn="l">
                        <a:spcBef>
                          <a:spcPts val="0"/>
                        </a:spcBef>
                        <a:spcAft>
                          <a:spcPts val="0"/>
                        </a:spcAft>
                        <a:buNone/>
                      </a:pPr>
                      <a:r>
                        <a:rPr lang="it" sz="1000"/>
                        <a:t>3</a:t>
                      </a:r>
                      <a:endParaRPr sz="1000"/>
                    </a:p>
                  </a:txBody>
                  <a:tcPr marT="91425" marB="91425" marR="91425" marL="91425">
                    <a:solidFill>
                      <a:srgbClr val="D9D2E9"/>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b="1" lang="it" sz="1000">
                          <a:solidFill>
                            <a:srgbClr val="FF0000"/>
                          </a:solidFill>
                        </a:rPr>
                        <a:t>80</a:t>
                      </a:r>
                      <a:endParaRPr b="1" sz="1000">
                        <a:solidFill>
                          <a:srgbClr val="FF0000"/>
                        </a:solidFill>
                      </a:endParaRPr>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r h="327800">
                <a:tc>
                  <a:txBody>
                    <a:bodyPr/>
                    <a:lstStyle/>
                    <a:p>
                      <a:pPr indent="0" lvl="0" marL="0" rtl="0" algn="l">
                        <a:spcBef>
                          <a:spcPts val="0"/>
                        </a:spcBef>
                        <a:spcAft>
                          <a:spcPts val="0"/>
                        </a:spcAft>
                        <a:buNone/>
                      </a:pPr>
                      <a:r>
                        <a:rPr lang="it" sz="1000"/>
                        <a:t>4</a:t>
                      </a:r>
                      <a:endParaRPr sz="1000"/>
                    </a:p>
                  </a:txBody>
                  <a:tcPr marT="91425" marB="91425" marR="91425" marL="91425">
                    <a:solidFill>
                      <a:srgbClr val="FFFF00"/>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r h="327800">
                <a:tc>
                  <a:txBody>
                    <a:bodyPr/>
                    <a:lstStyle/>
                    <a:p>
                      <a:pPr indent="0" lvl="0" marL="0" rtl="0" algn="l">
                        <a:spcBef>
                          <a:spcPts val="0"/>
                        </a:spcBef>
                        <a:spcAft>
                          <a:spcPts val="0"/>
                        </a:spcAft>
                        <a:buNone/>
                      </a:pPr>
                      <a:r>
                        <a:rPr lang="it" sz="1000"/>
                        <a:t>5</a:t>
                      </a:r>
                      <a:endParaRPr sz="1000"/>
                    </a:p>
                  </a:txBody>
                  <a:tcPr marT="91425" marB="91425" marR="91425" marL="91425">
                    <a:solidFill>
                      <a:srgbClr val="B5E61C"/>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bl>
          </a:graphicData>
        </a:graphic>
      </p:graphicFrame>
      <p:sp>
        <p:nvSpPr>
          <p:cNvPr id="348" name="Google Shape;348;g33765c958fb_0_138"/>
          <p:cNvSpPr txBox="1"/>
          <p:nvPr/>
        </p:nvSpPr>
        <p:spPr>
          <a:xfrm>
            <a:off x="5558425" y="1105775"/>
            <a:ext cx="6408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Q =</a:t>
            </a:r>
            <a:endParaRPr b="1">
              <a:solidFill>
                <a:schemeClr val="dk1"/>
              </a:solidFill>
              <a:latin typeface="Work Sans"/>
              <a:ea typeface="Work Sans"/>
              <a:cs typeface="Work Sans"/>
              <a:sym typeface="Work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33765c958fb_0_149"/>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Application</a:t>
            </a:r>
            <a:endParaRPr/>
          </a:p>
        </p:txBody>
      </p:sp>
      <p:sp>
        <p:nvSpPr>
          <p:cNvPr id="354" name="Google Shape;354;g33765c958fb_0_149"/>
          <p:cNvSpPr txBox="1"/>
          <p:nvPr/>
        </p:nvSpPr>
        <p:spPr>
          <a:xfrm>
            <a:off x="628650" y="830675"/>
            <a:ext cx="796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Work Sans Light"/>
                <a:ea typeface="Work Sans Light"/>
                <a:cs typeface="Work Sans Light"/>
                <a:sym typeface="Work Sans Light"/>
              </a:rPr>
              <a:t>Once</a:t>
            </a:r>
            <a:r>
              <a:rPr lang="it">
                <a:latin typeface="Work Sans Light"/>
                <a:ea typeface="Work Sans Light"/>
                <a:cs typeface="Work Sans Light"/>
                <a:sym typeface="Work Sans Light"/>
              </a:rPr>
              <a:t> Q matrix is computed, we have an optimal strategy to get outside from any room.</a:t>
            </a:r>
            <a:endParaRPr>
              <a:latin typeface="Work Sans Light"/>
              <a:ea typeface="Work Sans Light"/>
              <a:cs typeface="Work Sans Light"/>
              <a:sym typeface="Work Sans Light"/>
            </a:endParaRPr>
          </a:p>
        </p:txBody>
      </p:sp>
      <p:graphicFrame>
        <p:nvGraphicFramePr>
          <p:cNvPr id="355" name="Google Shape;355;g33765c958fb_0_149"/>
          <p:cNvGraphicFramePr/>
          <p:nvPr/>
        </p:nvGraphicFramePr>
        <p:xfrm>
          <a:off x="1963975" y="1749125"/>
          <a:ext cx="3000000" cy="3000000"/>
        </p:xfrm>
        <a:graphic>
          <a:graphicData uri="http://schemas.openxmlformats.org/drawingml/2006/table">
            <a:tbl>
              <a:tblPr>
                <a:noFill/>
                <a:tableStyleId>{3220CDB1-911B-498B-9CCF-0C089E15A26B}</a:tableStyleId>
              </a:tblPr>
              <a:tblGrid>
                <a:gridCol w="399050"/>
                <a:gridCol w="399050"/>
                <a:gridCol w="399050"/>
                <a:gridCol w="399050"/>
                <a:gridCol w="399050"/>
                <a:gridCol w="399050"/>
                <a:gridCol w="399050"/>
              </a:tblGrid>
              <a:tr h="32780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it" sz="1000"/>
                        <a:t>1</a:t>
                      </a:r>
                      <a:endParaRPr sz="1000"/>
                    </a:p>
                  </a:txBody>
                  <a:tcPr marT="91425" marB="91425" marR="91425" marL="91425">
                    <a:solidFill>
                      <a:srgbClr val="D0E0E3"/>
                    </a:solidFill>
                  </a:tcPr>
                </a:tc>
                <a:tc>
                  <a:txBody>
                    <a:bodyPr/>
                    <a:lstStyle/>
                    <a:p>
                      <a:pPr indent="0" lvl="0" marL="0" rtl="0" algn="l">
                        <a:spcBef>
                          <a:spcPts val="0"/>
                        </a:spcBef>
                        <a:spcAft>
                          <a:spcPts val="0"/>
                        </a:spcAft>
                        <a:buNone/>
                      </a:pPr>
                      <a:r>
                        <a:rPr lang="it" sz="1000"/>
                        <a:t>2</a:t>
                      </a:r>
                      <a:endParaRPr sz="1000"/>
                    </a:p>
                  </a:txBody>
                  <a:tcPr marT="91425" marB="91425" marR="91425" marL="91425">
                    <a:solidFill>
                      <a:srgbClr val="FFF2CC"/>
                    </a:solidFill>
                  </a:tcPr>
                </a:tc>
                <a:tc>
                  <a:txBody>
                    <a:bodyPr/>
                    <a:lstStyle/>
                    <a:p>
                      <a:pPr indent="0" lvl="0" marL="0" rtl="0" algn="l">
                        <a:spcBef>
                          <a:spcPts val="0"/>
                        </a:spcBef>
                        <a:spcAft>
                          <a:spcPts val="0"/>
                        </a:spcAft>
                        <a:buNone/>
                      </a:pPr>
                      <a:r>
                        <a:rPr lang="it" sz="1000"/>
                        <a:t>3</a:t>
                      </a:r>
                      <a:endParaRPr sz="1000"/>
                    </a:p>
                  </a:txBody>
                  <a:tcPr marT="91425" marB="91425" marR="91425" marL="91425">
                    <a:solidFill>
                      <a:srgbClr val="D9D2E9"/>
                    </a:solidFill>
                  </a:tcPr>
                </a:tc>
                <a:tc>
                  <a:txBody>
                    <a:bodyPr/>
                    <a:lstStyle/>
                    <a:p>
                      <a:pPr indent="0" lvl="0" marL="0" rtl="0" algn="l">
                        <a:spcBef>
                          <a:spcPts val="0"/>
                        </a:spcBef>
                        <a:spcAft>
                          <a:spcPts val="0"/>
                        </a:spcAft>
                        <a:buNone/>
                      </a:pPr>
                      <a:r>
                        <a:rPr lang="it" sz="1000"/>
                        <a:t>4</a:t>
                      </a:r>
                      <a:endParaRPr sz="1000"/>
                    </a:p>
                  </a:txBody>
                  <a:tcPr marT="91425" marB="91425" marR="91425" marL="91425">
                    <a:solidFill>
                      <a:srgbClr val="FFFF00"/>
                    </a:solidFill>
                  </a:tcPr>
                </a:tc>
                <a:tc>
                  <a:txBody>
                    <a:bodyPr/>
                    <a:lstStyle/>
                    <a:p>
                      <a:pPr indent="0" lvl="0" marL="0" rtl="0" algn="l">
                        <a:spcBef>
                          <a:spcPts val="0"/>
                        </a:spcBef>
                        <a:spcAft>
                          <a:spcPts val="0"/>
                        </a:spcAft>
                        <a:buNone/>
                      </a:pPr>
                      <a:r>
                        <a:rPr lang="it" sz="1000"/>
                        <a:t>5</a:t>
                      </a:r>
                      <a:endParaRPr sz="1000"/>
                    </a:p>
                  </a:txBody>
                  <a:tcPr marT="91425" marB="91425" marR="91425" marL="91425">
                    <a:solidFill>
                      <a:srgbClr val="B5E61C"/>
                    </a:solidFill>
                  </a:tcPr>
                </a:tc>
              </a:tr>
              <a:tr h="327800">
                <a:tc>
                  <a:txBody>
                    <a:bodyPr/>
                    <a:lstStyle/>
                    <a:p>
                      <a:pPr indent="0" lvl="0" marL="0" rtl="0" algn="l">
                        <a:spcBef>
                          <a:spcPts val="0"/>
                        </a:spcBef>
                        <a:spcAft>
                          <a:spcPts val="0"/>
                        </a:spcAft>
                        <a:buNone/>
                      </a:pPr>
                      <a:r>
                        <a:rPr lang="it" sz="1000"/>
                        <a:t>0</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80</a:t>
                      </a:r>
                      <a:endParaRPr sz="1000"/>
                    </a:p>
                  </a:txBody>
                  <a:tcPr marT="91425" marB="91425" marR="91425" marL="91425"/>
                </a:tc>
                <a:tc>
                  <a:txBody>
                    <a:bodyPr/>
                    <a:lstStyle/>
                    <a:p>
                      <a:pPr indent="0" lvl="0" marL="0" rtl="0" algn="l">
                        <a:spcBef>
                          <a:spcPts val="0"/>
                        </a:spcBef>
                        <a:spcAft>
                          <a:spcPts val="0"/>
                        </a:spcAft>
                        <a:buNone/>
                      </a:pPr>
                      <a:r>
                        <a:rPr lang="it" sz="1000"/>
                        <a:t>100</a:t>
                      </a:r>
                      <a:endParaRPr sz="1000"/>
                    </a:p>
                  </a:txBody>
                  <a:tcPr marT="91425" marB="91425" marR="91425" marL="91425"/>
                </a:tc>
              </a:tr>
              <a:tr h="327800">
                <a:tc>
                  <a:txBody>
                    <a:bodyPr/>
                    <a:lstStyle/>
                    <a:p>
                      <a:pPr indent="0" lvl="0" marL="0" rtl="0" algn="l">
                        <a:spcBef>
                          <a:spcPts val="0"/>
                        </a:spcBef>
                        <a:spcAft>
                          <a:spcPts val="0"/>
                        </a:spcAft>
                        <a:buNone/>
                      </a:pPr>
                      <a:r>
                        <a:rPr lang="it" sz="1000"/>
                        <a:t>1</a:t>
                      </a:r>
                      <a:endParaRPr sz="1000"/>
                    </a:p>
                  </a:txBody>
                  <a:tcPr marT="91425" marB="91425" marR="91425" marL="91425">
                    <a:solidFill>
                      <a:srgbClr val="D0E0E3"/>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40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solidFill>
                            <a:schemeClr val="dk1"/>
                          </a:solidFill>
                        </a:rPr>
                        <a:t>100</a:t>
                      </a:r>
                      <a:endParaRPr sz="1000">
                        <a:solidFill>
                          <a:schemeClr val="dk1"/>
                        </a:solidFill>
                      </a:endParaRPr>
                    </a:p>
                  </a:txBody>
                  <a:tcPr marT="91425" marB="91425" marR="91425" marL="91425"/>
                </a:tc>
              </a:tr>
              <a:tr h="327800">
                <a:tc>
                  <a:txBody>
                    <a:bodyPr/>
                    <a:lstStyle/>
                    <a:p>
                      <a:pPr indent="0" lvl="0" marL="0" rtl="0" algn="l">
                        <a:spcBef>
                          <a:spcPts val="0"/>
                        </a:spcBef>
                        <a:spcAft>
                          <a:spcPts val="0"/>
                        </a:spcAft>
                        <a:buNone/>
                      </a:pPr>
                      <a:r>
                        <a:rPr lang="it" sz="1000"/>
                        <a:t>2</a:t>
                      </a:r>
                      <a:endParaRPr sz="1000"/>
                    </a:p>
                  </a:txBody>
                  <a:tcPr marT="91425" marB="91425" marR="91425" marL="91425">
                    <a:solidFill>
                      <a:srgbClr val="FFF2CC"/>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20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r h="327800">
                <a:tc>
                  <a:txBody>
                    <a:bodyPr/>
                    <a:lstStyle/>
                    <a:p>
                      <a:pPr indent="0" lvl="0" marL="0" rtl="0" algn="l">
                        <a:spcBef>
                          <a:spcPts val="0"/>
                        </a:spcBef>
                        <a:spcAft>
                          <a:spcPts val="0"/>
                        </a:spcAft>
                        <a:buNone/>
                      </a:pPr>
                      <a:r>
                        <a:rPr lang="it" sz="1000"/>
                        <a:t>3</a:t>
                      </a:r>
                      <a:endParaRPr sz="1000"/>
                    </a:p>
                  </a:txBody>
                  <a:tcPr marT="91425" marB="91425" marR="91425" marL="91425">
                    <a:solidFill>
                      <a:srgbClr val="D9D2E9"/>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solidFill>
                            <a:schemeClr val="dk1"/>
                          </a:solidFill>
                        </a:rPr>
                        <a:t>80</a:t>
                      </a:r>
                      <a:endParaRPr sz="1000">
                        <a:solidFill>
                          <a:schemeClr val="dk1"/>
                        </a:solidFill>
                      </a:endParaRPr>
                    </a:p>
                  </a:txBody>
                  <a:tcPr marT="91425" marB="91425" marR="91425" marL="91425"/>
                </a:tc>
                <a:tc>
                  <a:txBody>
                    <a:bodyPr/>
                    <a:lstStyle/>
                    <a:p>
                      <a:pPr indent="0" lvl="0" marL="0" rtl="0" algn="l">
                        <a:spcBef>
                          <a:spcPts val="0"/>
                        </a:spcBef>
                        <a:spcAft>
                          <a:spcPts val="0"/>
                        </a:spcAft>
                        <a:buNone/>
                      </a:pPr>
                      <a:r>
                        <a:rPr lang="it" sz="1000"/>
                        <a:t>10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80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r>
              <a:tr h="327800">
                <a:tc>
                  <a:txBody>
                    <a:bodyPr/>
                    <a:lstStyle/>
                    <a:p>
                      <a:pPr indent="0" lvl="0" marL="0" rtl="0" algn="l">
                        <a:spcBef>
                          <a:spcPts val="0"/>
                        </a:spcBef>
                        <a:spcAft>
                          <a:spcPts val="0"/>
                        </a:spcAft>
                        <a:buNone/>
                      </a:pPr>
                      <a:r>
                        <a:rPr lang="it" sz="1000"/>
                        <a:t>4</a:t>
                      </a:r>
                      <a:endParaRPr sz="1000"/>
                    </a:p>
                  </a:txBody>
                  <a:tcPr marT="91425" marB="91425" marR="91425" marL="91425">
                    <a:solidFill>
                      <a:srgbClr val="FFFF00"/>
                    </a:solidFill>
                  </a:tcPr>
                </a:tc>
                <a:tc>
                  <a:txBody>
                    <a:bodyPr/>
                    <a:lstStyle/>
                    <a:p>
                      <a:pPr indent="0" lvl="0" marL="0" rtl="0" algn="l">
                        <a:spcBef>
                          <a:spcPts val="0"/>
                        </a:spcBef>
                        <a:spcAft>
                          <a:spcPts val="0"/>
                        </a:spcAft>
                        <a:buNone/>
                      </a:pPr>
                      <a:r>
                        <a:rPr lang="it" sz="1000"/>
                        <a:t>10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40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100</a:t>
                      </a:r>
                      <a:endParaRPr sz="1000"/>
                    </a:p>
                  </a:txBody>
                  <a:tcPr marT="91425" marB="91425" marR="91425" marL="91425"/>
                </a:tc>
              </a:tr>
              <a:tr h="327800">
                <a:tc>
                  <a:txBody>
                    <a:bodyPr/>
                    <a:lstStyle/>
                    <a:p>
                      <a:pPr indent="0" lvl="0" marL="0" rtl="0" algn="l">
                        <a:spcBef>
                          <a:spcPts val="0"/>
                        </a:spcBef>
                        <a:spcAft>
                          <a:spcPts val="0"/>
                        </a:spcAft>
                        <a:buNone/>
                      </a:pPr>
                      <a:r>
                        <a:rPr lang="it" sz="1000"/>
                        <a:t>5</a:t>
                      </a:r>
                      <a:endParaRPr sz="1000"/>
                    </a:p>
                  </a:txBody>
                  <a:tcPr marT="91425" marB="91425" marR="91425" marL="91425">
                    <a:solidFill>
                      <a:srgbClr val="B5E61C"/>
                    </a:solidFill>
                  </a:tcPr>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20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0</a:t>
                      </a:r>
                      <a:endParaRPr sz="1000"/>
                    </a:p>
                  </a:txBody>
                  <a:tcPr marT="91425" marB="91425" marR="91425" marL="91425"/>
                </a:tc>
                <a:tc>
                  <a:txBody>
                    <a:bodyPr/>
                    <a:lstStyle/>
                    <a:p>
                      <a:pPr indent="0" lvl="0" marL="0" rtl="0" algn="l">
                        <a:spcBef>
                          <a:spcPts val="0"/>
                        </a:spcBef>
                        <a:spcAft>
                          <a:spcPts val="0"/>
                        </a:spcAft>
                        <a:buNone/>
                      </a:pPr>
                      <a:r>
                        <a:rPr lang="it" sz="1000"/>
                        <a:t>20</a:t>
                      </a:r>
                      <a:endParaRPr sz="1000"/>
                    </a:p>
                  </a:txBody>
                  <a:tcPr marT="91425" marB="91425" marR="91425" marL="91425"/>
                </a:tc>
                <a:tc>
                  <a:txBody>
                    <a:bodyPr/>
                    <a:lstStyle/>
                    <a:p>
                      <a:pPr indent="0" lvl="0" marL="0" rtl="0" algn="l">
                        <a:spcBef>
                          <a:spcPts val="0"/>
                        </a:spcBef>
                        <a:spcAft>
                          <a:spcPts val="0"/>
                        </a:spcAft>
                        <a:buNone/>
                      </a:pPr>
                      <a:r>
                        <a:rPr lang="it" sz="1000"/>
                        <a:t>100</a:t>
                      </a:r>
                      <a:endParaRPr sz="1000"/>
                    </a:p>
                  </a:txBody>
                  <a:tcPr marT="91425" marB="91425" marR="91425" marL="91425"/>
                </a:tc>
              </a:tr>
            </a:tbl>
          </a:graphicData>
        </a:graphic>
      </p:graphicFrame>
      <p:sp>
        <p:nvSpPr>
          <p:cNvPr id="356" name="Google Shape;356;g33765c958fb_0_149"/>
          <p:cNvSpPr txBox="1"/>
          <p:nvPr/>
        </p:nvSpPr>
        <p:spPr>
          <a:xfrm>
            <a:off x="1254300" y="2710900"/>
            <a:ext cx="6408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Q =</a:t>
            </a:r>
            <a:endParaRPr b="1">
              <a:solidFill>
                <a:schemeClr val="dk1"/>
              </a:solidFill>
              <a:latin typeface="Work Sans"/>
              <a:ea typeface="Work Sans"/>
              <a:cs typeface="Work Sans"/>
              <a:sym typeface="Work Sans"/>
            </a:endParaRPr>
          </a:p>
        </p:txBody>
      </p:sp>
      <p:pic>
        <p:nvPicPr>
          <p:cNvPr id="357" name="Google Shape;357;g33765c958fb_0_149" title="Screenshot 2025-03-13 alle 15.35.21.png"/>
          <p:cNvPicPr preferRelativeResize="0"/>
          <p:nvPr/>
        </p:nvPicPr>
        <p:blipFill>
          <a:blip r:embed="rId3">
            <a:alphaModFix/>
          </a:blip>
          <a:stretch>
            <a:fillRect/>
          </a:stretch>
        </p:blipFill>
        <p:spPr>
          <a:xfrm>
            <a:off x="5631887" y="1951050"/>
            <a:ext cx="2156974" cy="1942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idx="2" type="body"/>
          </p:nvPr>
        </p:nvSpPr>
        <p:spPr>
          <a:xfrm>
            <a:off x="817200" y="3366000"/>
            <a:ext cx="1706400" cy="295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it"/>
              <a:t>Kristina Khvatova</a:t>
            </a:r>
            <a:endParaRPr/>
          </a:p>
        </p:txBody>
      </p:sp>
      <p:sp>
        <p:nvSpPr>
          <p:cNvPr id="363" name="Google Shape;363;p46"/>
          <p:cNvSpPr txBox="1"/>
          <p:nvPr>
            <p:ph idx="1" type="body"/>
          </p:nvPr>
        </p:nvSpPr>
        <p:spPr>
          <a:xfrm>
            <a:off x="2577600" y="3376800"/>
            <a:ext cx="3315600" cy="262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it"/>
              <a:t>Senior Data &amp; Decision Scientist</a:t>
            </a:r>
            <a:endParaRPr/>
          </a:p>
        </p:txBody>
      </p:sp>
      <p:sp>
        <p:nvSpPr>
          <p:cNvPr id="364" name="Google Shape;364;p46"/>
          <p:cNvSpPr txBox="1"/>
          <p:nvPr>
            <p:ph idx="3" type="body"/>
          </p:nvPr>
        </p:nvSpPr>
        <p:spPr>
          <a:xfrm>
            <a:off x="817200" y="3848400"/>
            <a:ext cx="2293200" cy="24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it"/>
              <a:t>kristina.khvatova@vedrai.com</a:t>
            </a:r>
            <a:endParaRPr/>
          </a:p>
        </p:txBody>
      </p:sp>
      <p:pic>
        <p:nvPicPr>
          <p:cNvPr id="365" name="Google Shape;365;p46">
            <a:hlinkClick r:id="rId3"/>
          </p:cNvPr>
          <p:cNvPicPr preferRelativeResize="0"/>
          <p:nvPr/>
        </p:nvPicPr>
        <p:blipFill rotWithShape="1">
          <a:blip r:embed="rId4">
            <a:alphaModFix/>
          </a:blip>
          <a:srcRect b="0" l="0" r="0" t="0"/>
          <a:stretch/>
        </p:blipFill>
        <p:spPr>
          <a:xfrm>
            <a:off x="4451775" y="4183170"/>
            <a:ext cx="210095" cy="208800"/>
          </a:xfrm>
          <a:prstGeom prst="rect">
            <a:avLst/>
          </a:prstGeom>
          <a:noFill/>
          <a:ln>
            <a:noFill/>
          </a:ln>
        </p:spPr>
      </p:pic>
      <p:pic>
        <p:nvPicPr>
          <p:cNvPr id="366" name="Google Shape;366;p46">
            <a:hlinkClick r:id="rId5"/>
          </p:cNvPr>
          <p:cNvPicPr preferRelativeResize="0"/>
          <p:nvPr/>
        </p:nvPicPr>
        <p:blipFill rotWithShape="1">
          <a:blip r:embed="rId6">
            <a:alphaModFix/>
          </a:blip>
          <a:srcRect b="0" l="0" r="0" t="0"/>
          <a:stretch/>
        </p:blipFill>
        <p:spPr>
          <a:xfrm>
            <a:off x="4160952" y="4213839"/>
            <a:ext cx="210100" cy="147462"/>
          </a:xfrm>
          <a:prstGeom prst="rect">
            <a:avLst/>
          </a:prstGeom>
          <a:noFill/>
          <a:ln>
            <a:noFill/>
          </a:ln>
        </p:spPr>
      </p:pic>
      <p:pic>
        <p:nvPicPr>
          <p:cNvPr id="367" name="Google Shape;367;p46">
            <a:hlinkClick r:id="rId7"/>
          </p:cNvPr>
          <p:cNvPicPr preferRelativeResize="0"/>
          <p:nvPr/>
        </p:nvPicPr>
        <p:blipFill rotWithShape="1">
          <a:blip r:embed="rId8">
            <a:alphaModFix/>
          </a:blip>
          <a:srcRect b="0" l="0" r="0" t="0"/>
          <a:stretch/>
        </p:blipFill>
        <p:spPr>
          <a:xfrm>
            <a:off x="3901254" y="4183170"/>
            <a:ext cx="178975" cy="208800"/>
          </a:xfrm>
          <a:prstGeom prst="rect">
            <a:avLst/>
          </a:prstGeom>
          <a:noFill/>
          <a:ln>
            <a:noFill/>
          </a:ln>
        </p:spPr>
      </p:pic>
      <p:pic>
        <p:nvPicPr>
          <p:cNvPr id="368" name="Google Shape;368;p46">
            <a:hlinkClick r:id="rId9"/>
          </p:cNvPr>
          <p:cNvPicPr preferRelativeResize="0"/>
          <p:nvPr/>
        </p:nvPicPr>
        <p:blipFill rotWithShape="1">
          <a:blip r:embed="rId10">
            <a:alphaModFix/>
          </a:blip>
          <a:srcRect b="0" l="0" r="0" t="0"/>
          <a:stretch/>
        </p:blipFill>
        <p:spPr>
          <a:xfrm>
            <a:off x="3610432" y="4182520"/>
            <a:ext cx="210100" cy="210100"/>
          </a:xfrm>
          <a:prstGeom prst="rect">
            <a:avLst/>
          </a:prstGeom>
          <a:noFill/>
          <a:ln>
            <a:noFill/>
          </a:ln>
        </p:spPr>
      </p:pic>
      <p:pic>
        <p:nvPicPr>
          <p:cNvPr id="369" name="Google Shape;369;p46">
            <a:hlinkClick r:id="rId11"/>
          </p:cNvPr>
          <p:cNvPicPr preferRelativeResize="0"/>
          <p:nvPr/>
        </p:nvPicPr>
        <p:blipFill rotWithShape="1">
          <a:blip r:embed="rId12">
            <a:alphaModFix/>
          </a:blip>
          <a:srcRect b="0" l="0" r="0" t="0"/>
          <a:stretch/>
        </p:blipFill>
        <p:spPr>
          <a:xfrm>
            <a:off x="3319609" y="4182520"/>
            <a:ext cx="210100" cy="210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
          <p:cNvSpPr txBox="1"/>
          <p:nvPr>
            <p:ph idx="4294967295" type="title"/>
          </p:nvPr>
        </p:nvSpPr>
        <p:spPr>
          <a:xfrm>
            <a:off x="680150" y="825275"/>
            <a:ext cx="2061600" cy="1536000"/>
          </a:xfrm>
          <a:prstGeom prst="rect">
            <a:avLst/>
          </a:prstGeom>
          <a:noFill/>
          <a:ln>
            <a:noFill/>
          </a:ln>
        </p:spPr>
        <p:txBody>
          <a:bodyPr anchorCtr="0" anchor="t" bIns="91425" lIns="0" spcFirstLastPara="1" rIns="91425" wrap="square" tIns="0">
            <a:noAutofit/>
          </a:bodyPr>
          <a:lstStyle/>
          <a:p>
            <a:pPr indent="0" lvl="0" marL="0" rtl="0" algn="l">
              <a:lnSpc>
                <a:spcPct val="100000"/>
              </a:lnSpc>
              <a:spcBef>
                <a:spcPts val="0"/>
              </a:spcBef>
              <a:spcAft>
                <a:spcPts val="0"/>
              </a:spcAft>
              <a:buSzPts val="2800"/>
              <a:buNone/>
            </a:pPr>
            <a:r>
              <a:rPr lang="it"/>
              <a:t>01.</a:t>
            </a:r>
            <a:endParaRPr/>
          </a:p>
        </p:txBody>
      </p:sp>
      <p:sp>
        <p:nvSpPr>
          <p:cNvPr id="185" name="Google Shape;185;p3"/>
          <p:cNvSpPr txBox="1"/>
          <p:nvPr>
            <p:ph idx="1" type="subTitle"/>
          </p:nvPr>
        </p:nvSpPr>
        <p:spPr>
          <a:xfrm>
            <a:off x="1153840" y="2910968"/>
            <a:ext cx="5658900" cy="77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What is</a:t>
            </a:r>
            <a:r>
              <a:rPr lang="it"/>
              <a:t> </a:t>
            </a:r>
            <a:r>
              <a:rPr lang="it"/>
              <a:t>Reinforcement Learning</a:t>
            </a:r>
            <a:r>
              <a:rPr lang="it"/>
              <a:t>?</a:t>
            </a:r>
            <a:endParaRPr>
              <a:solidFill>
                <a:schemeClr val="accent1"/>
              </a:solidFill>
            </a:endParaRPr>
          </a:p>
        </p:txBody>
      </p:sp>
      <p:sp>
        <p:nvSpPr>
          <p:cNvPr id="186" name="Google Shape;186;p3"/>
          <p:cNvSpPr txBox="1"/>
          <p:nvPr/>
        </p:nvSpPr>
        <p:spPr>
          <a:xfrm>
            <a:off x="674300" y="823625"/>
            <a:ext cx="2073300" cy="1539300"/>
          </a:xfrm>
          <a:prstGeom prst="rect">
            <a:avLst/>
          </a:prstGeom>
          <a:noFill/>
          <a:ln>
            <a:noFill/>
          </a:ln>
        </p:spPr>
        <p:txBody>
          <a:bodyPr anchorCtr="0" anchor="t" bIns="91425" lIns="0" spcFirstLastPara="1" rIns="91425" wrap="square" tIns="0">
            <a:spAutoFit/>
          </a:bodyPr>
          <a:lstStyle/>
          <a:p>
            <a:pPr indent="0" lvl="0" marL="0" marR="0" rtl="0" algn="l">
              <a:lnSpc>
                <a:spcPct val="100000"/>
              </a:lnSpc>
              <a:spcBef>
                <a:spcPts val="0"/>
              </a:spcBef>
              <a:spcAft>
                <a:spcPts val="0"/>
              </a:spcAft>
              <a:buClr>
                <a:srgbClr val="000000"/>
              </a:buClr>
              <a:buSzPts val="9400"/>
              <a:buFont typeface="Arial"/>
              <a:buNone/>
            </a:pPr>
            <a:r>
              <a:rPr b="0" i="0" lang="it" sz="9400" u="none" cap="none" strike="noStrike">
                <a:solidFill>
                  <a:schemeClr val="accent2"/>
                </a:solidFill>
                <a:latin typeface="IBM Plex Serif Light"/>
                <a:ea typeface="IBM Plex Serif Light"/>
                <a:cs typeface="IBM Plex Serif Light"/>
                <a:sym typeface="IBM Plex Serif Light"/>
              </a:rPr>
              <a:t>01.</a:t>
            </a:r>
            <a:endParaRPr b="0" i="0" sz="9400" u="none" cap="none" strike="noStrike">
              <a:solidFill>
                <a:schemeClr val="accent2"/>
              </a:solidFill>
              <a:latin typeface="IBM Plex Serif Light"/>
              <a:ea typeface="IBM Plex Serif Light"/>
              <a:cs typeface="IBM Plex Serif Light"/>
              <a:sym typeface="IBM Plex Serif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
          <p:cNvSpPr txBox="1"/>
          <p:nvPr>
            <p:ph idx="2" type="title"/>
          </p:nvPr>
        </p:nvSpPr>
        <p:spPr>
          <a:xfrm>
            <a:off x="783450" y="997525"/>
            <a:ext cx="7310700" cy="2941500"/>
          </a:xfrm>
          <a:prstGeom prst="rect">
            <a:avLst/>
          </a:prstGeom>
          <a:noFill/>
          <a:ln>
            <a:noFill/>
          </a:ln>
        </p:spPr>
        <p:txBody>
          <a:bodyPr anchorCtr="0" anchor="t" bIns="0" lIns="0" spcFirstLastPara="1" rIns="0" wrap="square" tIns="0">
            <a:noAutofit/>
          </a:bodyPr>
          <a:lstStyle/>
          <a:p>
            <a:pPr indent="0" lvl="0" marL="0" marR="0" rtl="0" algn="just">
              <a:lnSpc>
                <a:spcPct val="115000"/>
              </a:lnSpc>
              <a:spcBef>
                <a:spcPts val="0"/>
              </a:spcBef>
              <a:spcAft>
                <a:spcPts val="0"/>
              </a:spcAft>
              <a:buSzPts val="3200"/>
              <a:buNone/>
            </a:pPr>
            <a:r>
              <a:rPr lang="it" sz="2400"/>
              <a:t>Reinforcement Learning</a:t>
            </a:r>
            <a:r>
              <a:rPr lang="it" sz="2400">
                <a:latin typeface="IBM Plex Serif Light"/>
                <a:ea typeface="IBM Plex Serif Light"/>
                <a:cs typeface="IBM Plex Serif Light"/>
                <a:sym typeface="IBM Plex Serif Light"/>
              </a:rPr>
              <a:t> is a type of machine learning where an </a:t>
            </a:r>
            <a:r>
              <a:rPr lang="it" sz="2400"/>
              <a:t>agent</a:t>
            </a:r>
            <a:r>
              <a:rPr lang="it" sz="2400">
                <a:latin typeface="IBM Plex Serif Light"/>
                <a:ea typeface="IBM Plex Serif Light"/>
                <a:cs typeface="IBM Plex Serif Light"/>
                <a:sym typeface="IBM Plex Serif Light"/>
              </a:rPr>
              <a:t> learns to make </a:t>
            </a:r>
            <a:r>
              <a:rPr lang="it" sz="2400"/>
              <a:t>decisions</a:t>
            </a:r>
            <a:r>
              <a:rPr lang="it" sz="2400">
                <a:latin typeface="IBM Plex Serif Light"/>
                <a:ea typeface="IBM Plex Serif Light"/>
                <a:cs typeface="IBM Plex Serif Light"/>
                <a:sym typeface="IBM Plex Serif Light"/>
              </a:rPr>
              <a:t> by performing actions in an environment to maximize a cumulative </a:t>
            </a:r>
            <a:r>
              <a:rPr lang="it" sz="2400"/>
              <a:t>reward</a:t>
            </a:r>
            <a:r>
              <a:rPr lang="it" sz="2400">
                <a:latin typeface="IBM Plex Serif Light"/>
                <a:ea typeface="IBM Plex Serif Light"/>
                <a:cs typeface="IBM Plex Serif Light"/>
                <a:sym typeface="IBM Plex Serif Light"/>
              </a:rPr>
              <a:t>. The agent interacts with the environment, receives feedback in the form of rewards or penalties, and adjusts its strategy accordingly. </a:t>
            </a:r>
            <a:endParaRPr sz="1100">
              <a:solidFill>
                <a:srgbClr val="000000"/>
              </a:solidFill>
              <a:latin typeface="Arial"/>
              <a:ea typeface="Arial"/>
              <a:cs typeface="Arial"/>
              <a:sym typeface="Arial"/>
            </a:endParaRPr>
          </a:p>
          <a:p>
            <a:pPr indent="0" lvl="0" marL="0" rtl="0" algn="just">
              <a:lnSpc>
                <a:spcPct val="115000"/>
              </a:lnSpc>
              <a:spcBef>
                <a:spcPts val="0"/>
              </a:spcBef>
              <a:spcAft>
                <a:spcPts val="0"/>
              </a:spcAft>
              <a:buSzPts val="3200"/>
              <a:buNone/>
            </a:pPr>
            <a:r>
              <a:t/>
            </a:r>
            <a:endParaRPr sz="2400">
              <a:latin typeface="IBM Plex Serif Light"/>
              <a:ea typeface="IBM Plex Serif Light"/>
              <a:cs typeface="IBM Plex Serif Light"/>
              <a:sym typeface="IBM Plex Serif Light"/>
            </a:endParaRPr>
          </a:p>
          <a:p>
            <a:pPr indent="0" lvl="0" marL="0" rtl="0" algn="l">
              <a:lnSpc>
                <a:spcPct val="115000"/>
              </a:lnSpc>
              <a:spcBef>
                <a:spcPts val="0"/>
              </a:spcBef>
              <a:spcAft>
                <a:spcPts val="0"/>
              </a:spcAft>
              <a:buSzPts val="3200"/>
              <a:buNone/>
            </a:pPr>
            <a:r>
              <a:t/>
            </a:r>
            <a:endParaRPr sz="2400"/>
          </a:p>
        </p:txBody>
      </p:sp>
      <p:sp>
        <p:nvSpPr>
          <p:cNvPr id="192" name="Google Shape;192;p4"/>
          <p:cNvSpPr/>
          <p:nvPr/>
        </p:nvSpPr>
        <p:spPr>
          <a:xfrm>
            <a:off x="1339700" y="471200"/>
            <a:ext cx="1798500" cy="210300"/>
          </a:xfrm>
          <a:prstGeom prst="roundRect">
            <a:avLst>
              <a:gd fmla="val 16667" name="adj"/>
            </a:avLst>
          </a:prstGeom>
          <a:gradFill>
            <a:gsLst>
              <a:gs pos="0">
                <a:srgbClr val="8F7CE9"/>
              </a:gs>
              <a:gs pos="100000">
                <a:srgbClr val="816DE5"/>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it" sz="800">
                <a:solidFill>
                  <a:srgbClr val="FFFFFF"/>
                </a:solidFill>
                <a:latin typeface="Work Sans SemiBold"/>
                <a:ea typeface="Work Sans SemiBold"/>
                <a:cs typeface="Work Sans SemiBold"/>
                <a:sym typeface="Work Sans SemiBold"/>
              </a:rPr>
              <a:t>REINFORCEMENT LEARNING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8"/>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RL Problem Statement</a:t>
            </a:r>
            <a:endParaRPr/>
          </a:p>
        </p:txBody>
      </p:sp>
      <p:sp>
        <p:nvSpPr>
          <p:cNvPr id="198" name="Google Shape;198;p8"/>
          <p:cNvSpPr txBox="1"/>
          <p:nvPr/>
        </p:nvSpPr>
        <p:spPr>
          <a:xfrm>
            <a:off x="662975" y="1268200"/>
            <a:ext cx="4830900" cy="3057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SzPts val="1200"/>
              <a:buFont typeface="Work Sans Light"/>
              <a:buChar char="●"/>
            </a:pPr>
            <a:r>
              <a:rPr lang="it" sz="1200">
                <a:latin typeface="Work Sans Light"/>
                <a:ea typeface="Work Sans Light"/>
                <a:cs typeface="Work Sans Light"/>
                <a:sym typeface="Work Sans Light"/>
              </a:rPr>
              <a:t>We have an </a:t>
            </a:r>
            <a:r>
              <a:rPr lang="it" sz="1200">
                <a:latin typeface="Work Sans"/>
                <a:ea typeface="Work Sans"/>
                <a:cs typeface="Work Sans"/>
                <a:sym typeface="Work Sans"/>
              </a:rPr>
              <a:t>agent</a:t>
            </a:r>
            <a:r>
              <a:rPr lang="it" sz="1200">
                <a:latin typeface="Work Sans Light"/>
                <a:ea typeface="Work Sans Light"/>
                <a:cs typeface="Work Sans Light"/>
                <a:sym typeface="Work Sans Light"/>
              </a:rPr>
              <a:t> which should find the best possible </a:t>
            </a:r>
            <a:r>
              <a:rPr lang="it" sz="1200">
                <a:latin typeface="Work Sans"/>
                <a:ea typeface="Work Sans"/>
                <a:cs typeface="Work Sans"/>
                <a:sym typeface="Work Sans"/>
              </a:rPr>
              <a:t>path</a:t>
            </a:r>
            <a:r>
              <a:rPr lang="it" sz="1200">
                <a:latin typeface="Work Sans Light"/>
                <a:ea typeface="Work Sans Light"/>
                <a:cs typeface="Work Sans Light"/>
                <a:sym typeface="Work Sans Light"/>
              </a:rPr>
              <a:t> to reach the </a:t>
            </a:r>
            <a:r>
              <a:rPr lang="it" sz="1200">
                <a:latin typeface="Work Sans"/>
                <a:ea typeface="Work Sans"/>
                <a:cs typeface="Work Sans"/>
                <a:sym typeface="Work Sans"/>
              </a:rPr>
              <a:t>reward</a:t>
            </a:r>
            <a:r>
              <a:rPr lang="it" sz="1200">
                <a:latin typeface="Work Sans Light"/>
                <a:ea typeface="Work Sans Light"/>
                <a:cs typeface="Work Sans Light"/>
                <a:sym typeface="Work Sans Light"/>
              </a:rPr>
              <a:t>. </a:t>
            </a:r>
            <a:endParaRPr sz="1200">
              <a:latin typeface="Work Sans Light"/>
              <a:ea typeface="Work Sans Light"/>
              <a:cs typeface="Work Sans Light"/>
              <a:sym typeface="Work Sans Light"/>
            </a:endParaRPr>
          </a:p>
          <a:p>
            <a:pPr indent="-304800" lvl="0" marL="457200" rtl="0" algn="just">
              <a:lnSpc>
                <a:spcPct val="115000"/>
              </a:lnSpc>
              <a:spcBef>
                <a:spcPts val="1000"/>
              </a:spcBef>
              <a:spcAft>
                <a:spcPts val="0"/>
              </a:spcAft>
              <a:buSzPts val="1200"/>
              <a:buFont typeface="Work Sans Light"/>
              <a:buChar char="●"/>
            </a:pPr>
            <a:r>
              <a:rPr lang="it" sz="1200">
                <a:latin typeface="Work Sans Light"/>
                <a:ea typeface="Work Sans Light"/>
                <a:cs typeface="Work Sans Light"/>
                <a:sym typeface="Work Sans Light"/>
              </a:rPr>
              <a:t>The goal of the robot is to get the reward that is the diamond and avoid the hurdles that is fire. </a:t>
            </a:r>
            <a:endParaRPr sz="1200">
              <a:latin typeface="Work Sans Light"/>
              <a:ea typeface="Work Sans Light"/>
              <a:cs typeface="Work Sans Light"/>
              <a:sym typeface="Work Sans Light"/>
            </a:endParaRPr>
          </a:p>
          <a:p>
            <a:pPr indent="-304800" lvl="0" marL="457200" rtl="0" algn="just">
              <a:lnSpc>
                <a:spcPct val="115000"/>
              </a:lnSpc>
              <a:spcBef>
                <a:spcPts val="1000"/>
              </a:spcBef>
              <a:spcAft>
                <a:spcPts val="0"/>
              </a:spcAft>
              <a:buSzPts val="1200"/>
              <a:buFont typeface="Work Sans Light"/>
              <a:buChar char="●"/>
            </a:pPr>
            <a:r>
              <a:rPr lang="it" sz="1200">
                <a:latin typeface="Work Sans Light"/>
                <a:ea typeface="Work Sans Light"/>
                <a:cs typeface="Work Sans Light"/>
                <a:sym typeface="Work Sans Light"/>
              </a:rPr>
              <a:t>The robot learns by trying all the possible paths and then choosing the path which gives him the reward with the least hurdles. </a:t>
            </a:r>
            <a:endParaRPr sz="1200">
              <a:latin typeface="Work Sans Light"/>
              <a:ea typeface="Work Sans Light"/>
              <a:cs typeface="Work Sans Light"/>
              <a:sym typeface="Work Sans Light"/>
            </a:endParaRPr>
          </a:p>
          <a:p>
            <a:pPr indent="-304800" lvl="0" marL="457200" marR="0" rtl="0" algn="l">
              <a:lnSpc>
                <a:spcPct val="115000"/>
              </a:lnSpc>
              <a:spcBef>
                <a:spcPts val="1200"/>
              </a:spcBef>
              <a:spcAft>
                <a:spcPts val="0"/>
              </a:spcAft>
              <a:buSzPts val="1200"/>
              <a:buFont typeface="Work Sans Light"/>
              <a:buChar char="●"/>
            </a:pPr>
            <a:r>
              <a:rPr lang="it" sz="1200">
                <a:latin typeface="Work Sans Light"/>
                <a:ea typeface="Work Sans Light"/>
                <a:cs typeface="Work Sans Light"/>
                <a:sym typeface="Work Sans Light"/>
              </a:rPr>
              <a:t>Each </a:t>
            </a:r>
            <a:r>
              <a:rPr lang="it" sz="1200">
                <a:latin typeface="Work Sans"/>
                <a:ea typeface="Work Sans"/>
                <a:cs typeface="Work Sans"/>
                <a:sym typeface="Work Sans"/>
              </a:rPr>
              <a:t>right step</a:t>
            </a:r>
            <a:r>
              <a:rPr lang="it" sz="1200">
                <a:latin typeface="Work Sans Light"/>
                <a:ea typeface="Work Sans Light"/>
                <a:cs typeface="Work Sans Light"/>
                <a:sym typeface="Work Sans Light"/>
              </a:rPr>
              <a:t> will give the robot a </a:t>
            </a:r>
            <a:r>
              <a:rPr lang="it" sz="1200">
                <a:latin typeface="Work Sans"/>
                <a:ea typeface="Work Sans"/>
                <a:cs typeface="Work Sans"/>
                <a:sym typeface="Work Sans"/>
              </a:rPr>
              <a:t>reward</a:t>
            </a:r>
            <a:r>
              <a:rPr lang="it" sz="1200">
                <a:latin typeface="Work Sans Light"/>
                <a:ea typeface="Work Sans Light"/>
                <a:cs typeface="Work Sans Light"/>
                <a:sym typeface="Work Sans Light"/>
              </a:rPr>
              <a:t> and each </a:t>
            </a:r>
            <a:r>
              <a:rPr lang="it" sz="1200">
                <a:latin typeface="Work Sans"/>
                <a:ea typeface="Work Sans"/>
                <a:cs typeface="Work Sans"/>
                <a:sym typeface="Work Sans"/>
              </a:rPr>
              <a:t>wrong step</a:t>
            </a:r>
            <a:r>
              <a:rPr lang="it" sz="1200">
                <a:latin typeface="Work Sans Light"/>
                <a:ea typeface="Work Sans Light"/>
                <a:cs typeface="Work Sans Light"/>
                <a:sym typeface="Work Sans Light"/>
              </a:rPr>
              <a:t> will </a:t>
            </a:r>
            <a:r>
              <a:rPr lang="it" sz="1200">
                <a:latin typeface="Work Sans"/>
                <a:ea typeface="Work Sans"/>
                <a:cs typeface="Work Sans"/>
                <a:sym typeface="Work Sans"/>
              </a:rPr>
              <a:t>subtract</a:t>
            </a:r>
            <a:r>
              <a:rPr lang="it" sz="1200">
                <a:latin typeface="Work Sans Light"/>
                <a:ea typeface="Work Sans Light"/>
                <a:cs typeface="Work Sans Light"/>
                <a:sym typeface="Work Sans Light"/>
              </a:rPr>
              <a:t> the </a:t>
            </a:r>
            <a:r>
              <a:rPr lang="it" sz="1200">
                <a:latin typeface="Work Sans"/>
                <a:ea typeface="Work Sans"/>
                <a:cs typeface="Work Sans"/>
                <a:sym typeface="Work Sans"/>
              </a:rPr>
              <a:t>reward</a:t>
            </a:r>
            <a:r>
              <a:rPr lang="it" sz="1200">
                <a:latin typeface="Work Sans Light"/>
                <a:ea typeface="Work Sans Light"/>
                <a:cs typeface="Work Sans Light"/>
                <a:sym typeface="Work Sans Light"/>
              </a:rPr>
              <a:t> of the robot. </a:t>
            </a:r>
            <a:endParaRPr sz="1200">
              <a:latin typeface="Work Sans Light"/>
              <a:ea typeface="Work Sans Light"/>
              <a:cs typeface="Work Sans Light"/>
              <a:sym typeface="Work Sans Light"/>
            </a:endParaRPr>
          </a:p>
          <a:p>
            <a:pPr indent="-304800" lvl="0" marL="457200" rtl="0" algn="just">
              <a:lnSpc>
                <a:spcPct val="115000"/>
              </a:lnSpc>
              <a:spcBef>
                <a:spcPts val="1200"/>
              </a:spcBef>
              <a:spcAft>
                <a:spcPts val="1000"/>
              </a:spcAft>
              <a:buSzPts val="1200"/>
              <a:buFont typeface="Work Sans Light"/>
              <a:buChar char="●"/>
            </a:pPr>
            <a:r>
              <a:rPr lang="it" sz="1200">
                <a:latin typeface="Work Sans Light"/>
                <a:ea typeface="Work Sans Light"/>
                <a:cs typeface="Work Sans Light"/>
                <a:sym typeface="Work Sans Light"/>
              </a:rPr>
              <a:t>The </a:t>
            </a:r>
            <a:r>
              <a:rPr lang="it" sz="1200">
                <a:latin typeface="Work Sans"/>
                <a:ea typeface="Work Sans"/>
                <a:cs typeface="Work Sans"/>
                <a:sym typeface="Work Sans"/>
              </a:rPr>
              <a:t>total reward</a:t>
            </a:r>
            <a:r>
              <a:rPr lang="it" sz="1200">
                <a:latin typeface="Work Sans Light"/>
                <a:ea typeface="Work Sans Light"/>
                <a:cs typeface="Work Sans Light"/>
                <a:sym typeface="Work Sans Light"/>
              </a:rPr>
              <a:t> will be calculated when it reaches the final reward that is the diamond.</a:t>
            </a:r>
            <a:endParaRPr sz="1200">
              <a:solidFill>
                <a:srgbClr val="0E1138"/>
              </a:solidFill>
              <a:latin typeface="Work Sans Light"/>
              <a:ea typeface="Work Sans Light"/>
              <a:cs typeface="Work Sans Light"/>
              <a:sym typeface="Work Sans Light"/>
            </a:endParaRPr>
          </a:p>
        </p:txBody>
      </p:sp>
      <p:pic>
        <p:nvPicPr>
          <p:cNvPr id="199" name="Google Shape;199;p8"/>
          <p:cNvPicPr preferRelativeResize="0"/>
          <p:nvPr/>
        </p:nvPicPr>
        <p:blipFill>
          <a:blip r:embed="rId3">
            <a:alphaModFix/>
          </a:blip>
          <a:stretch>
            <a:fillRect/>
          </a:stretch>
        </p:blipFill>
        <p:spPr>
          <a:xfrm>
            <a:off x="5615425" y="1514913"/>
            <a:ext cx="3345325" cy="23141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Supervised VS Unsupervised VS Reinforcement</a:t>
            </a:r>
            <a:endParaRPr/>
          </a:p>
        </p:txBody>
      </p:sp>
      <p:graphicFrame>
        <p:nvGraphicFramePr>
          <p:cNvPr id="205" name="Google Shape;205;p5"/>
          <p:cNvGraphicFramePr/>
          <p:nvPr/>
        </p:nvGraphicFramePr>
        <p:xfrm>
          <a:off x="662975" y="1511300"/>
          <a:ext cx="3000000" cy="3000000"/>
        </p:xfrm>
        <a:graphic>
          <a:graphicData uri="http://schemas.openxmlformats.org/drawingml/2006/table">
            <a:tbl>
              <a:tblPr>
                <a:noFill/>
                <a:tableStyleId>{3220CDB1-911B-498B-9CCF-0C089E15A26B}</a:tableStyleId>
              </a:tblPr>
              <a:tblGrid>
                <a:gridCol w="1809750"/>
                <a:gridCol w="1809750"/>
                <a:gridCol w="1809750"/>
                <a:gridCol w="1809750"/>
              </a:tblGrid>
              <a:tr h="381000">
                <a:tc>
                  <a:txBody>
                    <a:bodyPr/>
                    <a:lstStyle/>
                    <a:p>
                      <a:pPr indent="0" lvl="0" marL="0" rtl="0" algn="ctr">
                        <a:spcBef>
                          <a:spcPts val="0"/>
                        </a:spcBef>
                        <a:spcAft>
                          <a:spcPts val="0"/>
                        </a:spcAft>
                        <a:buNone/>
                      </a:pPr>
                      <a:r>
                        <a:rPr lang="it">
                          <a:latin typeface="Work Sans"/>
                          <a:ea typeface="Work Sans"/>
                          <a:cs typeface="Work Sans"/>
                          <a:sym typeface="Work Sans"/>
                        </a:rPr>
                        <a:t>Feature</a:t>
                      </a:r>
                      <a:endParaRPr>
                        <a:latin typeface="Work Sans"/>
                        <a:ea typeface="Work Sans"/>
                        <a:cs typeface="Work Sans"/>
                        <a:sym typeface="Work Sans"/>
                      </a:endParaRPr>
                    </a:p>
                  </a:txBody>
                  <a:tcPr marT="91425" marB="91425" marR="91425" marL="91425">
                    <a:solidFill>
                      <a:srgbClr val="D9EAD3"/>
                    </a:solidFill>
                  </a:tcPr>
                </a:tc>
                <a:tc>
                  <a:txBody>
                    <a:bodyPr/>
                    <a:lstStyle/>
                    <a:p>
                      <a:pPr indent="0" lvl="0" marL="0" rtl="0" algn="ctr">
                        <a:spcBef>
                          <a:spcPts val="0"/>
                        </a:spcBef>
                        <a:spcAft>
                          <a:spcPts val="0"/>
                        </a:spcAft>
                        <a:buNone/>
                      </a:pPr>
                      <a:r>
                        <a:rPr lang="it">
                          <a:latin typeface="Work Sans"/>
                          <a:ea typeface="Work Sans"/>
                          <a:cs typeface="Work Sans"/>
                          <a:sym typeface="Work Sans"/>
                        </a:rPr>
                        <a:t>Supervised</a:t>
                      </a:r>
                      <a:endParaRPr>
                        <a:latin typeface="Work Sans"/>
                        <a:ea typeface="Work Sans"/>
                        <a:cs typeface="Work Sans"/>
                        <a:sym typeface="Work Sans"/>
                      </a:endParaRPr>
                    </a:p>
                  </a:txBody>
                  <a:tcPr marT="91425" marB="91425" marR="91425" marL="91425">
                    <a:solidFill>
                      <a:srgbClr val="D9EAD3"/>
                    </a:solidFill>
                  </a:tcPr>
                </a:tc>
                <a:tc>
                  <a:txBody>
                    <a:bodyPr/>
                    <a:lstStyle/>
                    <a:p>
                      <a:pPr indent="0" lvl="0" marL="0" rtl="0" algn="ctr">
                        <a:spcBef>
                          <a:spcPts val="0"/>
                        </a:spcBef>
                        <a:spcAft>
                          <a:spcPts val="0"/>
                        </a:spcAft>
                        <a:buNone/>
                      </a:pPr>
                      <a:r>
                        <a:rPr lang="it">
                          <a:latin typeface="Work Sans"/>
                          <a:ea typeface="Work Sans"/>
                          <a:cs typeface="Work Sans"/>
                          <a:sym typeface="Work Sans"/>
                        </a:rPr>
                        <a:t>Unsupervised</a:t>
                      </a:r>
                      <a:endParaRPr>
                        <a:latin typeface="Work Sans"/>
                        <a:ea typeface="Work Sans"/>
                        <a:cs typeface="Work Sans"/>
                        <a:sym typeface="Work Sans"/>
                      </a:endParaRPr>
                    </a:p>
                  </a:txBody>
                  <a:tcPr marT="91425" marB="91425" marR="91425" marL="91425">
                    <a:solidFill>
                      <a:srgbClr val="D9EAD3"/>
                    </a:solidFill>
                  </a:tcPr>
                </a:tc>
                <a:tc>
                  <a:txBody>
                    <a:bodyPr/>
                    <a:lstStyle/>
                    <a:p>
                      <a:pPr indent="0" lvl="0" marL="0" rtl="0" algn="ctr">
                        <a:spcBef>
                          <a:spcPts val="0"/>
                        </a:spcBef>
                        <a:spcAft>
                          <a:spcPts val="0"/>
                        </a:spcAft>
                        <a:buNone/>
                      </a:pPr>
                      <a:r>
                        <a:rPr lang="it">
                          <a:latin typeface="Work Sans"/>
                          <a:ea typeface="Work Sans"/>
                          <a:cs typeface="Work Sans"/>
                          <a:sym typeface="Work Sans"/>
                        </a:rPr>
                        <a:t>Reinforcement</a:t>
                      </a:r>
                      <a:endParaRPr>
                        <a:latin typeface="Work Sans"/>
                        <a:ea typeface="Work Sans"/>
                        <a:cs typeface="Work Sans"/>
                        <a:sym typeface="Work Sans"/>
                      </a:endParaRPr>
                    </a:p>
                  </a:txBody>
                  <a:tcPr marT="91425" marB="91425" marR="91425" marL="91425">
                    <a:solidFill>
                      <a:srgbClr val="D9EAD3"/>
                    </a:solidFill>
                  </a:tcPr>
                </a:tc>
              </a:tr>
              <a:tr h="381000">
                <a:tc>
                  <a:txBody>
                    <a:bodyPr/>
                    <a:lstStyle/>
                    <a:p>
                      <a:pPr indent="0" lvl="0" marL="0" rtl="0" algn="l">
                        <a:spcBef>
                          <a:spcPts val="0"/>
                        </a:spcBef>
                        <a:spcAft>
                          <a:spcPts val="0"/>
                        </a:spcAft>
                        <a:buNone/>
                      </a:pPr>
                      <a:r>
                        <a:rPr lang="it">
                          <a:latin typeface="Work Sans"/>
                          <a:ea typeface="Work Sans"/>
                          <a:cs typeface="Work Sans"/>
                          <a:sym typeface="Work Sans"/>
                        </a:rPr>
                        <a:t>Data</a:t>
                      </a:r>
                      <a:endParaRPr>
                        <a:latin typeface="Work Sans"/>
                        <a:ea typeface="Work Sans"/>
                        <a:cs typeface="Work Sans"/>
                        <a:sym typeface="Work Sans"/>
                      </a:endParaRPr>
                    </a:p>
                  </a:txBody>
                  <a:tcPr marT="91425" marB="91425" marR="91425" marL="91425"/>
                </a:tc>
                <a:tc>
                  <a:txBody>
                    <a:bodyPr/>
                    <a:lstStyle/>
                    <a:p>
                      <a:pPr indent="0" lvl="0" marL="0" rtl="0" algn="l">
                        <a:spcBef>
                          <a:spcPts val="0"/>
                        </a:spcBef>
                        <a:spcAft>
                          <a:spcPts val="0"/>
                        </a:spcAft>
                        <a:buNone/>
                      </a:pPr>
                      <a:r>
                        <a:rPr lang="it">
                          <a:latin typeface="Work Sans Light"/>
                          <a:ea typeface="Work Sans Light"/>
                          <a:cs typeface="Work Sans Light"/>
                          <a:sym typeface="Work Sans Light"/>
                        </a:rPr>
                        <a:t>Labeled</a:t>
                      </a:r>
                      <a:endParaRPr>
                        <a:latin typeface="Work Sans Light"/>
                        <a:ea typeface="Work Sans Light"/>
                        <a:cs typeface="Work Sans Light"/>
                        <a:sym typeface="Work Sans Light"/>
                      </a:endParaRPr>
                    </a:p>
                  </a:txBody>
                  <a:tcPr marT="91425" marB="91425" marR="91425" marL="91425"/>
                </a:tc>
                <a:tc>
                  <a:txBody>
                    <a:bodyPr/>
                    <a:lstStyle/>
                    <a:p>
                      <a:pPr indent="0" lvl="0" marL="0" rtl="0" algn="l">
                        <a:spcBef>
                          <a:spcPts val="0"/>
                        </a:spcBef>
                        <a:spcAft>
                          <a:spcPts val="0"/>
                        </a:spcAft>
                        <a:buNone/>
                      </a:pPr>
                      <a:r>
                        <a:rPr lang="it">
                          <a:latin typeface="Work Sans Light"/>
                          <a:ea typeface="Work Sans Light"/>
                          <a:cs typeface="Work Sans Light"/>
                          <a:sym typeface="Work Sans Light"/>
                        </a:rPr>
                        <a:t>Unlabeled</a:t>
                      </a:r>
                      <a:endParaRPr>
                        <a:latin typeface="Work Sans Light"/>
                        <a:ea typeface="Work Sans Light"/>
                        <a:cs typeface="Work Sans Light"/>
                        <a:sym typeface="Work Sans Light"/>
                      </a:endParaRPr>
                    </a:p>
                  </a:txBody>
                  <a:tcPr marT="91425" marB="91425" marR="91425" marL="91425"/>
                </a:tc>
                <a:tc>
                  <a:txBody>
                    <a:bodyPr/>
                    <a:lstStyle/>
                    <a:p>
                      <a:pPr indent="0" lvl="0" marL="0" rtl="0" algn="l">
                        <a:spcBef>
                          <a:spcPts val="0"/>
                        </a:spcBef>
                        <a:spcAft>
                          <a:spcPts val="0"/>
                        </a:spcAft>
                        <a:buNone/>
                      </a:pPr>
                      <a:r>
                        <a:rPr lang="it">
                          <a:latin typeface="Work Sans Light"/>
                          <a:ea typeface="Work Sans Light"/>
                          <a:cs typeface="Work Sans Light"/>
                          <a:sym typeface="Work Sans Light"/>
                        </a:rPr>
                        <a:t>No predefined dataset, learns through interaction</a:t>
                      </a:r>
                      <a:endParaRPr>
                        <a:latin typeface="Work Sans Light"/>
                        <a:ea typeface="Work Sans Light"/>
                        <a:cs typeface="Work Sans Light"/>
                        <a:sym typeface="Work Sans Light"/>
                      </a:endParaRPr>
                    </a:p>
                  </a:txBody>
                  <a:tcPr marT="91425" marB="91425" marR="91425" marL="91425"/>
                </a:tc>
              </a:tr>
              <a:tr h="381000">
                <a:tc>
                  <a:txBody>
                    <a:bodyPr/>
                    <a:lstStyle/>
                    <a:p>
                      <a:pPr indent="0" lvl="0" marL="0" rtl="0" algn="l">
                        <a:spcBef>
                          <a:spcPts val="0"/>
                        </a:spcBef>
                        <a:spcAft>
                          <a:spcPts val="0"/>
                        </a:spcAft>
                        <a:buNone/>
                      </a:pPr>
                      <a:r>
                        <a:rPr lang="it">
                          <a:latin typeface="Work Sans"/>
                          <a:ea typeface="Work Sans"/>
                          <a:cs typeface="Work Sans"/>
                          <a:sym typeface="Work Sans"/>
                        </a:rPr>
                        <a:t>Objective</a:t>
                      </a:r>
                      <a:endParaRPr>
                        <a:latin typeface="Work Sans"/>
                        <a:ea typeface="Work Sans"/>
                        <a:cs typeface="Work Sans"/>
                        <a:sym typeface="Work Sans"/>
                      </a:endParaRPr>
                    </a:p>
                  </a:txBody>
                  <a:tcPr marT="91425" marB="91425" marR="91425" marL="91425"/>
                </a:tc>
                <a:tc>
                  <a:txBody>
                    <a:bodyPr/>
                    <a:lstStyle/>
                    <a:p>
                      <a:pPr indent="0" lvl="0" marL="0" rtl="0" algn="l">
                        <a:spcBef>
                          <a:spcPts val="0"/>
                        </a:spcBef>
                        <a:spcAft>
                          <a:spcPts val="0"/>
                        </a:spcAft>
                        <a:buNone/>
                      </a:pPr>
                      <a:r>
                        <a:rPr lang="it">
                          <a:latin typeface="Work Sans Light"/>
                          <a:ea typeface="Work Sans Light"/>
                          <a:cs typeface="Work Sans Light"/>
                          <a:sym typeface="Work Sans Light"/>
                        </a:rPr>
                        <a:t>Predict outcomes based on training data</a:t>
                      </a:r>
                      <a:endParaRPr>
                        <a:latin typeface="Work Sans Light"/>
                        <a:ea typeface="Work Sans Light"/>
                        <a:cs typeface="Work Sans Light"/>
                        <a:sym typeface="Work Sans Light"/>
                      </a:endParaRPr>
                    </a:p>
                  </a:txBody>
                  <a:tcPr marT="91425" marB="91425" marR="91425" marL="91425"/>
                </a:tc>
                <a:tc>
                  <a:txBody>
                    <a:bodyPr/>
                    <a:lstStyle/>
                    <a:p>
                      <a:pPr indent="0" lvl="0" marL="0" rtl="0" algn="l">
                        <a:spcBef>
                          <a:spcPts val="0"/>
                        </a:spcBef>
                        <a:spcAft>
                          <a:spcPts val="0"/>
                        </a:spcAft>
                        <a:buNone/>
                      </a:pPr>
                      <a:r>
                        <a:rPr lang="it">
                          <a:latin typeface="Work Sans Light"/>
                          <a:ea typeface="Work Sans Light"/>
                          <a:cs typeface="Work Sans Light"/>
                          <a:sym typeface="Work Sans Light"/>
                        </a:rPr>
                        <a:t>Find hidden patterns and groupings</a:t>
                      </a:r>
                      <a:endParaRPr>
                        <a:latin typeface="Work Sans Light"/>
                        <a:ea typeface="Work Sans Light"/>
                        <a:cs typeface="Work Sans Light"/>
                        <a:sym typeface="Work Sans Light"/>
                      </a:endParaRPr>
                    </a:p>
                  </a:txBody>
                  <a:tcPr marT="91425" marB="91425" marR="91425" marL="91425"/>
                </a:tc>
                <a:tc>
                  <a:txBody>
                    <a:bodyPr/>
                    <a:lstStyle/>
                    <a:p>
                      <a:pPr indent="0" lvl="0" marL="0" rtl="0" algn="l">
                        <a:spcBef>
                          <a:spcPts val="0"/>
                        </a:spcBef>
                        <a:spcAft>
                          <a:spcPts val="0"/>
                        </a:spcAft>
                        <a:buNone/>
                      </a:pPr>
                      <a:r>
                        <a:rPr lang="it">
                          <a:latin typeface="Work Sans Light"/>
                          <a:ea typeface="Work Sans Light"/>
                          <a:cs typeface="Work Sans Light"/>
                          <a:sym typeface="Work Sans Light"/>
                        </a:rPr>
                        <a:t>Learn optimal actions to maximize rewards</a:t>
                      </a:r>
                      <a:endParaRPr>
                        <a:latin typeface="Work Sans Light"/>
                        <a:ea typeface="Work Sans Light"/>
                        <a:cs typeface="Work Sans Light"/>
                        <a:sym typeface="Work Sans Light"/>
                      </a:endParaRPr>
                    </a:p>
                  </a:txBody>
                  <a:tcPr marT="91425" marB="91425" marR="91425" marL="91425"/>
                </a:tc>
              </a:tr>
              <a:tr h="381000">
                <a:tc>
                  <a:txBody>
                    <a:bodyPr/>
                    <a:lstStyle/>
                    <a:p>
                      <a:pPr indent="0" lvl="0" marL="0" rtl="0" algn="l">
                        <a:spcBef>
                          <a:spcPts val="0"/>
                        </a:spcBef>
                        <a:spcAft>
                          <a:spcPts val="0"/>
                        </a:spcAft>
                        <a:buNone/>
                      </a:pPr>
                      <a:r>
                        <a:rPr lang="it">
                          <a:latin typeface="Work Sans"/>
                          <a:ea typeface="Work Sans"/>
                          <a:cs typeface="Work Sans"/>
                          <a:sym typeface="Work Sans"/>
                        </a:rPr>
                        <a:t>Feedback</a:t>
                      </a:r>
                      <a:endParaRPr>
                        <a:latin typeface="Work Sans"/>
                        <a:ea typeface="Work Sans"/>
                        <a:cs typeface="Work Sans"/>
                        <a:sym typeface="Work Sans"/>
                      </a:endParaRPr>
                    </a:p>
                  </a:txBody>
                  <a:tcPr marT="91425" marB="91425" marR="91425" marL="91425"/>
                </a:tc>
                <a:tc>
                  <a:txBody>
                    <a:bodyPr/>
                    <a:lstStyle/>
                    <a:p>
                      <a:pPr indent="0" lvl="0" marL="0" rtl="0" algn="l">
                        <a:spcBef>
                          <a:spcPts val="0"/>
                        </a:spcBef>
                        <a:spcAft>
                          <a:spcPts val="0"/>
                        </a:spcAft>
                        <a:buNone/>
                      </a:pPr>
                      <a:r>
                        <a:rPr lang="it">
                          <a:latin typeface="Work Sans Light"/>
                          <a:ea typeface="Work Sans Light"/>
                          <a:cs typeface="Work Sans Light"/>
                          <a:sym typeface="Work Sans Light"/>
                        </a:rPr>
                        <a:t>Direct (correct output is given)</a:t>
                      </a:r>
                      <a:endParaRPr>
                        <a:latin typeface="Work Sans Light"/>
                        <a:ea typeface="Work Sans Light"/>
                        <a:cs typeface="Work Sans Light"/>
                        <a:sym typeface="Work Sans Light"/>
                      </a:endParaRPr>
                    </a:p>
                  </a:txBody>
                  <a:tcPr marT="91425" marB="91425" marR="91425" marL="91425"/>
                </a:tc>
                <a:tc>
                  <a:txBody>
                    <a:bodyPr/>
                    <a:lstStyle/>
                    <a:p>
                      <a:pPr indent="0" lvl="0" marL="0" rtl="0" algn="l">
                        <a:spcBef>
                          <a:spcPts val="0"/>
                        </a:spcBef>
                        <a:spcAft>
                          <a:spcPts val="0"/>
                        </a:spcAft>
                        <a:buNone/>
                      </a:pPr>
                      <a:r>
                        <a:rPr lang="it">
                          <a:latin typeface="Work Sans Light"/>
                          <a:ea typeface="Work Sans Light"/>
                          <a:cs typeface="Work Sans Light"/>
                          <a:sym typeface="Work Sans Light"/>
                        </a:rPr>
                        <a:t>No direct feedback, only structure in data</a:t>
                      </a:r>
                      <a:endParaRPr>
                        <a:latin typeface="Work Sans Light"/>
                        <a:ea typeface="Work Sans Light"/>
                        <a:cs typeface="Work Sans Light"/>
                        <a:sym typeface="Work Sans Light"/>
                      </a:endParaRPr>
                    </a:p>
                  </a:txBody>
                  <a:tcPr marT="91425" marB="91425" marR="91425" marL="91425"/>
                </a:tc>
                <a:tc>
                  <a:txBody>
                    <a:bodyPr/>
                    <a:lstStyle/>
                    <a:p>
                      <a:pPr indent="0" lvl="0" marL="0" rtl="0" algn="l">
                        <a:spcBef>
                          <a:spcPts val="0"/>
                        </a:spcBef>
                        <a:spcAft>
                          <a:spcPts val="0"/>
                        </a:spcAft>
                        <a:buNone/>
                      </a:pPr>
                      <a:r>
                        <a:rPr lang="it">
                          <a:latin typeface="Work Sans Light"/>
                          <a:ea typeface="Work Sans Light"/>
                          <a:cs typeface="Work Sans Light"/>
                          <a:sym typeface="Work Sans Light"/>
                        </a:rPr>
                        <a:t>Reward-based (trial and error)</a:t>
                      </a:r>
                      <a:endParaRPr>
                        <a:latin typeface="Work Sans Light"/>
                        <a:ea typeface="Work Sans Light"/>
                        <a:cs typeface="Work Sans Light"/>
                        <a:sym typeface="Work Sans Light"/>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txBox="1"/>
          <p:nvPr>
            <p:ph idx="4294967295" type="title"/>
          </p:nvPr>
        </p:nvSpPr>
        <p:spPr>
          <a:xfrm>
            <a:off x="680150" y="825275"/>
            <a:ext cx="2061600" cy="1536000"/>
          </a:xfrm>
          <a:prstGeom prst="rect">
            <a:avLst/>
          </a:prstGeom>
          <a:noFill/>
          <a:ln>
            <a:noFill/>
          </a:ln>
        </p:spPr>
        <p:txBody>
          <a:bodyPr anchorCtr="0" anchor="t" bIns="91425" lIns="0" spcFirstLastPara="1" rIns="91425" wrap="square" tIns="0">
            <a:noAutofit/>
          </a:bodyPr>
          <a:lstStyle/>
          <a:p>
            <a:pPr indent="0" lvl="0" marL="0" rtl="0" algn="l">
              <a:lnSpc>
                <a:spcPct val="100000"/>
              </a:lnSpc>
              <a:spcBef>
                <a:spcPts val="0"/>
              </a:spcBef>
              <a:spcAft>
                <a:spcPts val="0"/>
              </a:spcAft>
              <a:buSzPts val="2800"/>
              <a:buNone/>
            </a:pPr>
            <a:r>
              <a:rPr lang="it"/>
              <a:t>01.</a:t>
            </a:r>
            <a:endParaRPr/>
          </a:p>
        </p:txBody>
      </p:sp>
      <p:sp>
        <p:nvSpPr>
          <p:cNvPr id="211" name="Google Shape;211;p9"/>
          <p:cNvSpPr txBox="1"/>
          <p:nvPr>
            <p:ph idx="1" type="subTitle"/>
          </p:nvPr>
        </p:nvSpPr>
        <p:spPr>
          <a:xfrm>
            <a:off x="1153840" y="2910968"/>
            <a:ext cx="5658900" cy="77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Key Concepts of RL</a:t>
            </a:r>
            <a:endParaRPr>
              <a:solidFill>
                <a:schemeClr val="accent1"/>
              </a:solidFill>
            </a:endParaRPr>
          </a:p>
        </p:txBody>
      </p:sp>
      <p:sp>
        <p:nvSpPr>
          <p:cNvPr id="212" name="Google Shape;212;p9"/>
          <p:cNvSpPr txBox="1"/>
          <p:nvPr/>
        </p:nvSpPr>
        <p:spPr>
          <a:xfrm>
            <a:off x="674300" y="823625"/>
            <a:ext cx="2073300" cy="1539300"/>
          </a:xfrm>
          <a:prstGeom prst="rect">
            <a:avLst/>
          </a:prstGeom>
          <a:noFill/>
          <a:ln>
            <a:noFill/>
          </a:ln>
        </p:spPr>
        <p:txBody>
          <a:bodyPr anchorCtr="0" anchor="t" bIns="91425" lIns="0" spcFirstLastPara="1" rIns="91425" wrap="square" tIns="0">
            <a:spAutoFit/>
          </a:bodyPr>
          <a:lstStyle/>
          <a:p>
            <a:pPr indent="0" lvl="0" marL="0" marR="0" rtl="0" algn="l">
              <a:lnSpc>
                <a:spcPct val="100000"/>
              </a:lnSpc>
              <a:spcBef>
                <a:spcPts val="0"/>
              </a:spcBef>
              <a:spcAft>
                <a:spcPts val="0"/>
              </a:spcAft>
              <a:buClr>
                <a:srgbClr val="000000"/>
              </a:buClr>
              <a:buSzPts val="9400"/>
              <a:buFont typeface="Arial"/>
              <a:buNone/>
            </a:pPr>
            <a:r>
              <a:rPr b="0" i="0" lang="it" sz="9400" u="none" cap="none" strike="noStrike">
                <a:solidFill>
                  <a:schemeClr val="accent2"/>
                </a:solidFill>
                <a:latin typeface="IBM Plex Serif Light"/>
                <a:ea typeface="IBM Plex Serif Light"/>
                <a:cs typeface="IBM Plex Serif Light"/>
                <a:sym typeface="IBM Plex Serif Light"/>
              </a:rPr>
              <a:t>02.</a:t>
            </a:r>
            <a:endParaRPr b="0" i="0" sz="9400" u="none" cap="none" strike="noStrike">
              <a:solidFill>
                <a:schemeClr val="accent2"/>
              </a:solidFill>
              <a:latin typeface="IBM Plex Serif Light"/>
              <a:ea typeface="IBM Plex Serif Light"/>
              <a:cs typeface="IBM Plex Serif Light"/>
              <a:sym typeface="IBM Plex Serif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0"/>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Key Concepts</a:t>
            </a:r>
            <a:endParaRPr/>
          </a:p>
        </p:txBody>
      </p:sp>
      <p:sp>
        <p:nvSpPr>
          <p:cNvPr id="218" name="Google Shape;218;p10"/>
          <p:cNvSpPr txBox="1"/>
          <p:nvPr/>
        </p:nvSpPr>
        <p:spPr>
          <a:xfrm>
            <a:off x="476850" y="840525"/>
            <a:ext cx="8190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Work Sans Light"/>
                <a:ea typeface="Work Sans Light"/>
                <a:cs typeface="Work Sans Light"/>
                <a:sym typeface="Work Sans Light"/>
              </a:rPr>
              <a:t>2</a:t>
            </a:r>
            <a:r>
              <a:rPr lang="it">
                <a:latin typeface="Work Sans Light"/>
                <a:ea typeface="Work Sans Light"/>
                <a:cs typeface="Work Sans Light"/>
                <a:sym typeface="Work Sans Light"/>
              </a:rPr>
              <a:t> primary components: </a:t>
            </a:r>
            <a:endParaRPr>
              <a:latin typeface="Work Sans Light"/>
              <a:ea typeface="Work Sans Light"/>
              <a:cs typeface="Work Sans Light"/>
              <a:sym typeface="Work Sans Light"/>
            </a:endParaRPr>
          </a:p>
          <a:p>
            <a:pPr indent="-317500" lvl="0" marL="914400" rtl="0" algn="l">
              <a:spcBef>
                <a:spcPts val="0"/>
              </a:spcBef>
              <a:spcAft>
                <a:spcPts val="0"/>
              </a:spcAft>
              <a:buSzPts val="1400"/>
              <a:buFont typeface="Work Sans Light"/>
              <a:buChar char="❖"/>
            </a:pPr>
            <a:r>
              <a:rPr lang="it">
                <a:latin typeface="Work Sans"/>
                <a:ea typeface="Work Sans"/>
                <a:cs typeface="Work Sans"/>
                <a:sym typeface="Work Sans"/>
              </a:rPr>
              <a:t>Agent</a:t>
            </a:r>
            <a:r>
              <a:rPr lang="it">
                <a:latin typeface="Work Sans Light"/>
                <a:ea typeface="Work Sans Light"/>
                <a:cs typeface="Work Sans Light"/>
                <a:sym typeface="Work Sans Light"/>
              </a:rPr>
              <a:t> – RL algorithm</a:t>
            </a:r>
            <a:endParaRPr>
              <a:latin typeface="Work Sans Light"/>
              <a:ea typeface="Work Sans Light"/>
              <a:cs typeface="Work Sans Light"/>
              <a:sym typeface="Work Sans Light"/>
            </a:endParaRPr>
          </a:p>
          <a:p>
            <a:pPr indent="-317500" lvl="0" marL="914400" rtl="0" algn="l">
              <a:spcBef>
                <a:spcPts val="0"/>
              </a:spcBef>
              <a:spcAft>
                <a:spcPts val="0"/>
              </a:spcAft>
              <a:buSzPts val="1400"/>
              <a:buFont typeface="Work Sans Light"/>
              <a:buChar char="❖"/>
            </a:pPr>
            <a:r>
              <a:rPr lang="it">
                <a:latin typeface="Work Sans"/>
                <a:ea typeface="Work Sans"/>
                <a:cs typeface="Work Sans"/>
                <a:sym typeface="Work Sans"/>
              </a:rPr>
              <a:t>Environment</a:t>
            </a:r>
            <a:r>
              <a:rPr lang="it">
                <a:latin typeface="Work Sans Light"/>
                <a:ea typeface="Work Sans Light"/>
                <a:cs typeface="Work Sans Light"/>
                <a:sym typeface="Work Sans Light"/>
              </a:rPr>
              <a:t> – External condition</a:t>
            </a:r>
            <a:endParaRPr>
              <a:latin typeface="Work Sans Light"/>
              <a:ea typeface="Work Sans Light"/>
              <a:cs typeface="Work Sans Light"/>
              <a:sym typeface="Work Sans Light"/>
            </a:endParaRPr>
          </a:p>
          <a:p>
            <a:pPr indent="0" lvl="0" marL="914400" rtl="0" algn="l">
              <a:spcBef>
                <a:spcPts val="0"/>
              </a:spcBef>
              <a:spcAft>
                <a:spcPts val="0"/>
              </a:spcAft>
              <a:buNone/>
            </a:pPr>
            <a:r>
              <a:t/>
            </a:r>
            <a:endParaRPr>
              <a:latin typeface="Work Sans Light"/>
              <a:ea typeface="Work Sans Light"/>
              <a:cs typeface="Work Sans Light"/>
              <a:sym typeface="Work Sans Light"/>
            </a:endParaRPr>
          </a:p>
          <a:p>
            <a:pPr indent="-317500" lvl="0" marL="457200" rtl="0" algn="l">
              <a:spcBef>
                <a:spcPts val="0"/>
              </a:spcBef>
              <a:spcAft>
                <a:spcPts val="0"/>
              </a:spcAft>
              <a:buSzPts val="1400"/>
              <a:buFont typeface="Work Sans Light"/>
              <a:buChar char="●"/>
            </a:pPr>
            <a:r>
              <a:rPr lang="it">
                <a:latin typeface="Work Sans"/>
                <a:ea typeface="Work Sans"/>
                <a:cs typeface="Work Sans"/>
                <a:sym typeface="Work Sans"/>
              </a:rPr>
              <a:t>State</a:t>
            </a:r>
            <a:r>
              <a:rPr lang="it">
                <a:latin typeface="Work Sans Light"/>
                <a:ea typeface="Work Sans Light"/>
                <a:cs typeface="Work Sans Light"/>
                <a:sym typeface="Work Sans Light"/>
              </a:rPr>
              <a:t> – current situation returned by the environment</a:t>
            </a:r>
            <a:endParaRPr>
              <a:latin typeface="Work Sans Light"/>
              <a:ea typeface="Work Sans Light"/>
              <a:cs typeface="Work Sans Light"/>
              <a:sym typeface="Work Sans Light"/>
            </a:endParaRPr>
          </a:p>
          <a:p>
            <a:pPr indent="-317500" lvl="0" marL="457200" rtl="0" algn="l">
              <a:spcBef>
                <a:spcPts val="0"/>
              </a:spcBef>
              <a:spcAft>
                <a:spcPts val="0"/>
              </a:spcAft>
              <a:buSzPts val="1400"/>
              <a:buFont typeface="Work Sans Light"/>
              <a:buChar char="●"/>
            </a:pPr>
            <a:r>
              <a:rPr lang="it">
                <a:latin typeface="Work Sans"/>
                <a:ea typeface="Work Sans"/>
                <a:cs typeface="Work Sans"/>
                <a:sym typeface="Work Sans"/>
              </a:rPr>
              <a:t>Reward</a:t>
            </a:r>
            <a:r>
              <a:rPr lang="it">
                <a:latin typeface="Work Sans Light"/>
                <a:ea typeface="Work Sans Light"/>
                <a:cs typeface="Work Sans Light"/>
                <a:sym typeface="Work Sans Light"/>
              </a:rPr>
              <a:t> – an immediate return from the environment to appraise the last action</a:t>
            </a:r>
            <a:endParaRPr>
              <a:latin typeface="Work Sans Light"/>
              <a:ea typeface="Work Sans Light"/>
              <a:cs typeface="Work Sans Light"/>
              <a:sym typeface="Work Sans Light"/>
            </a:endParaRPr>
          </a:p>
          <a:p>
            <a:pPr indent="-317500" lvl="0" marL="457200" rtl="0" algn="l">
              <a:spcBef>
                <a:spcPts val="0"/>
              </a:spcBef>
              <a:spcAft>
                <a:spcPts val="0"/>
              </a:spcAft>
              <a:buSzPts val="1400"/>
              <a:buFont typeface="Work Sans Light"/>
              <a:buChar char="●"/>
            </a:pPr>
            <a:r>
              <a:rPr lang="it">
                <a:latin typeface="Work Sans"/>
                <a:ea typeface="Work Sans"/>
                <a:cs typeface="Work Sans"/>
                <a:sym typeface="Work Sans"/>
              </a:rPr>
              <a:t>Policy</a:t>
            </a:r>
            <a:r>
              <a:rPr lang="it">
                <a:latin typeface="Work Sans Light"/>
                <a:ea typeface="Work Sans Light"/>
                <a:cs typeface="Work Sans Light"/>
                <a:sym typeface="Work Sans Light"/>
              </a:rPr>
              <a:t> – an approach to decide the next action based on the current state</a:t>
            </a:r>
            <a:endParaRPr>
              <a:latin typeface="Work Sans Light"/>
              <a:ea typeface="Work Sans Light"/>
              <a:cs typeface="Work Sans Light"/>
              <a:sym typeface="Work Sans Light"/>
            </a:endParaRPr>
          </a:p>
          <a:p>
            <a:pPr indent="-317500" lvl="0" marL="457200" rtl="0" algn="l">
              <a:spcBef>
                <a:spcPts val="0"/>
              </a:spcBef>
              <a:spcAft>
                <a:spcPts val="0"/>
              </a:spcAft>
              <a:buSzPts val="1400"/>
              <a:buFont typeface="Work Sans Light"/>
              <a:buChar char="●"/>
            </a:pPr>
            <a:r>
              <a:rPr lang="it">
                <a:latin typeface="Work Sans"/>
                <a:ea typeface="Work Sans"/>
                <a:cs typeface="Work Sans"/>
                <a:sym typeface="Work Sans"/>
              </a:rPr>
              <a:t>Action</a:t>
            </a:r>
            <a:r>
              <a:rPr lang="it">
                <a:latin typeface="Work Sans Light"/>
                <a:ea typeface="Work Sans Light"/>
                <a:cs typeface="Work Sans Light"/>
                <a:sym typeface="Work Sans Light"/>
              </a:rPr>
              <a:t> – </a:t>
            </a:r>
            <a:r>
              <a:rPr lang="it">
                <a:latin typeface="Work Sans Light"/>
                <a:ea typeface="Work Sans Light"/>
                <a:cs typeface="Work Sans Light"/>
                <a:sym typeface="Work Sans Light"/>
              </a:rPr>
              <a:t>the next action in the environment</a:t>
            </a:r>
            <a:endParaRPr>
              <a:latin typeface="Work Sans Light"/>
              <a:ea typeface="Work Sans Light"/>
              <a:cs typeface="Work Sans Light"/>
              <a:sym typeface="Work Sans Light"/>
            </a:endParaRPr>
          </a:p>
        </p:txBody>
      </p:sp>
      <p:pic>
        <p:nvPicPr>
          <p:cNvPr id="219" name="Google Shape;219;p10" title="Screenshot 2025-03-12 alle 16.18.47.png"/>
          <p:cNvPicPr preferRelativeResize="0"/>
          <p:nvPr/>
        </p:nvPicPr>
        <p:blipFill>
          <a:blip r:embed="rId3">
            <a:alphaModFix/>
          </a:blip>
          <a:stretch>
            <a:fillRect/>
          </a:stretch>
        </p:blipFill>
        <p:spPr>
          <a:xfrm>
            <a:off x="1844813" y="2749125"/>
            <a:ext cx="5353523" cy="208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3765c958fb_0_28"/>
          <p:cNvSpPr txBox="1"/>
          <p:nvPr>
            <p:ph idx="2" type="title"/>
          </p:nvPr>
        </p:nvSpPr>
        <p:spPr>
          <a:xfrm>
            <a:off x="662975" y="342275"/>
            <a:ext cx="7717200" cy="34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it"/>
              <a:t>Key Concepts</a:t>
            </a:r>
            <a:endParaRPr/>
          </a:p>
        </p:txBody>
      </p:sp>
      <p:sp>
        <p:nvSpPr>
          <p:cNvPr id="225" name="Google Shape;225;g33765c958fb_0_28"/>
          <p:cNvSpPr txBox="1"/>
          <p:nvPr/>
        </p:nvSpPr>
        <p:spPr>
          <a:xfrm>
            <a:off x="662975" y="1917025"/>
            <a:ext cx="2125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Work Sans Light"/>
              <a:buChar char="●"/>
            </a:pPr>
            <a:r>
              <a:rPr lang="it">
                <a:latin typeface="Work Sans Light"/>
                <a:ea typeface="Work Sans Light"/>
                <a:cs typeface="Work Sans Light"/>
                <a:sym typeface="Work Sans Light"/>
              </a:rPr>
              <a:t>Agent</a:t>
            </a:r>
            <a:endParaRPr>
              <a:latin typeface="Work Sans Light"/>
              <a:ea typeface="Work Sans Light"/>
              <a:cs typeface="Work Sans Light"/>
              <a:sym typeface="Work Sans Light"/>
            </a:endParaRPr>
          </a:p>
          <a:p>
            <a:pPr indent="-317500" lvl="0" marL="457200" rtl="0" algn="l">
              <a:spcBef>
                <a:spcPts val="0"/>
              </a:spcBef>
              <a:spcAft>
                <a:spcPts val="0"/>
              </a:spcAft>
              <a:buSzPts val="1400"/>
              <a:buFont typeface="Work Sans Light"/>
              <a:buChar char="●"/>
            </a:pPr>
            <a:r>
              <a:rPr lang="it">
                <a:latin typeface="Work Sans Light"/>
                <a:ea typeface="Work Sans Light"/>
                <a:cs typeface="Work Sans Light"/>
                <a:sym typeface="Work Sans Light"/>
              </a:rPr>
              <a:t>Environment</a:t>
            </a:r>
            <a:endParaRPr>
              <a:latin typeface="Work Sans Light"/>
              <a:ea typeface="Work Sans Light"/>
              <a:cs typeface="Work Sans Light"/>
              <a:sym typeface="Work Sans Light"/>
            </a:endParaRPr>
          </a:p>
          <a:p>
            <a:pPr indent="-317500" lvl="0" marL="457200" rtl="0" algn="l">
              <a:spcBef>
                <a:spcPts val="0"/>
              </a:spcBef>
              <a:spcAft>
                <a:spcPts val="0"/>
              </a:spcAft>
              <a:buSzPts val="1400"/>
              <a:buChar char="●"/>
            </a:pPr>
            <a:r>
              <a:rPr lang="it">
                <a:latin typeface="Work Sans Light"/>
                <a:ea typeface="Work Sans Light"/>
                <a:cs typeface="Work Sans Light"/>
                <a:sym typeface="Work Sans Light"/>
              </a:rPr>
              <a:t>State </a:t>
            </a:r>
            <a:endParaRPr>
              <a:latin typeface="Work Sans Light"/>
              <a:ea typeface="Work Sans Light"/>
              <a:cs typeface="Work Sans Light"/>
              <a:sym typeface="Work Sans Light"/>
            </a:endParaRPr>
          </a:p>
          <a:p>
            <a:pPr indent="-317500" lvl="0" marL="457200" rtl="0" algn="l">
              <a:spcBef>
                <a:spcPts val="0"/>
              </a:spcBef>
              <a:spcAft>
                <a:spcPts val="0"/>
              </a:spcAft>
              <a:buSzPts val="1400"/>
              <a:buChar char="●"/>
            </a:pPr>
            <a:r>
              <a:rPr lang="it">
                <a:latin typeface="Work Sans Light"/>
                <a:ea typeface="Work Sans Light"/>
                <a:cs typeface="Work Sans Light"/>
                <a:sym typeface="Work Sans Light"/>
              </a:rPr>
              <a:t>Reward </a:t>
            </a:r>
            <a:endParaRPr>
              <a:latin typeface="Work Sans Light"/>
              <a:ea typeface="Work Sans Light"/>
              <a:cs typeface="Work Sans Light"/>
              <a:sym typeface="Work Sans Light"/>
            </a:endParaRPr>
          </a:p>
          <a:p>
            <a:pPr indent="-317500" lvl="0" marL="457200" rtl="0" algn="l">
              <a:spcBef>
                <a:spcPts val="0"/>
              </a:spcBef>
              <a:spcAft>
                <a:spcPts val="0"/>
              </a:spcAft>
              <a:buSzPts val="1400"/>
              <a:buChar char="●"/>
            </a:pPr>
            <a:r>
              <a:rPr lang="it">
                <a:latin typeface="Work Sans Light"/>
                <a:ea typeface="Work Sans Light"/>
                <a:cs typeface="Work Sans Light"/>
                <a:sym typeface="Work Sans Light"/>
              </a:rPr>
              <a:t>Policy </a:t>
            </a:r>
            <a:endParaRPr>
              <a:latin typeface="Work Sans Light"/>
              <a:ea typeface="Work Sans Light"/>
              <a:cs typeface="Work Sans Light"/>
              <a:sym typeface="Work Sans Light"/>
            </a:endParaRPr>
          </a:p>
          <a:p>
            <a:pPr indent="-317500" lvl="0" marL="457200" rtl="0" algn="l">
              <a:spcBef>
                <a:spcPts val="0"/>
              </a:spcBef>
              <a:spcAft>
                <a:spcPts val="0"/>
              </a:spcAft>
              <a:buSzPts val="1400"/>
              <a:buChar char="●"/>
            </a:pPr>
            <a:r>
              <a:rPr lang="it">
                <a:latin typeface="Work Sans Light"/>
                <a:ea typeface="Work Sans Light"/>
                <a:cs typeface="Work Sans Light"/>
                <a:sym typeface="Work Sans Light"/>
              </a:rPr>
              <a:t>Action </a:t>
            </a:r>
            <a:endParaRPr>
              <a:latin typeface="Work Sans Light"/>
              <a:ea typeface="Work Sans Light"/>
              <a:cs typeface="Work Sans Light"/>
              <a:sym typeface="Work Sans Light"/>
            </a:endParaRPr>
          </a:p>
        </p:txBody>
      </p:sp>
      <p:pic>
        <p:nvPicPr>
          <p:cNvPr id="226" name="Google Shape;226;g33765c958fb_0_28"/>
          <p:cNvPicPr preferRelativeResize="0"/>
          <p:nvPr/>
        </p:nvPicPr>
        <p:blipFill>
          <a:blip r:embed="rId3">
            <a:alphaModFix/>
          </a:blip>
          <a:stretch>
            <a:fillRect/>
          </a:stretch>
        </p:blipFill>
        <p:spPr>
          <a:xfrm>
            <a:off x="4024796" y="1917018"/>
            <a:ext cx="4118530" cy="2752307"/>
          </a:xfrm>
          <a:prstGeom prst="rect">
            <a:avLst/>
          </a:prstGeom>
          <a:noFill/>
          <a:ln>
            <a:noFill/>
          </a:ln>
        </p:spPr>
      </p:pic>
      <p:sp>
        <p:nvSpPr>
          <p:cNvPr id="227" name="Google Shape;227;g33765c958fb_0_28"/>
          <p:cNvSpPr txBox="1"/>
          <p:nvPr/>
        </p:nvSpPr>
        <p:spPr>
          <a:xfrm>
            <a:off x="4321052" y="1615276"/>
            <a:ext cx="285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A</a:t>
            </a:r>
            <a:endParaRPr b="1">
              <a:solidFill>
                <a:schemeClr val="dk1"/>
              </a:solidFill>
              <a:latin typeface="Work Sans"/>
              <a:ea typeface="Work Sans"/>
              <a:cs typeface="Work Sans"/>
              <a:sym typeface="Work Sans"/>
            </a:endParaRPr>
          </a:p>
        </p:txBody>
      </p:sp>
      <p:sp>
        <p:nvSpPr>
          <p:cNvPr id="228" name="Google Shape;228;g33765c958fb_0_28"/>
          <p:cNvSpPr txBox="1"/>
          <p:nvPr/>
        </p:nvSpPr>
        <p:spPr>
          <a:xfrm>
            <a:off x="5387220" y="1615276"/>
            <a:ext cx="285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B</a:t>
            </a:r>
            <a:endParaRPr b="1">
              <a:solidFill>
                <a:schemeClr val="dk1"/>
              </a:solidFill>
              <a:latin typeface="Work Sans"/>
              <a:ea typeface="Work Sans"/>
              <a:cs typeface="Work Sans"/>
              <a:sym typeface="Work Sans"/>
            </a:endParaRPr>
          </a:p>
        </p:txBody>
      </p:sp>
      <p:sp>
        <p:nvSpPr>
          <p:cNvPr id="229" name="Google Shape;229;g33765c958fb_0_28"/>
          <p:cNvSpPr txBox="1"/>
          <p:nvPr/>
        </p:nvSpPr>
        <p:spPr>
          <a:xfrm>
            <a:off x="6453387" y="1615276"/>
            <a:ext cx="285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C</a:t>
            </a:r>
            <a:endParaRPr b="1">
              <a:solidFill>
                <a:schemeClr val="dk1"/>
              </a:solidFill>
              <a:latin typeface="Work Sans"/>
              <a:ea typeface="Work Sans"/>
              <a:cs typeface="Work Sans"/>
              <a:sym typeface="Work Sans"/>
            </a:endParaRPr>
          </a:p>
        </p:txBody>
      </p:sp>
      <p:sp>
        <p:nvSpPr>
          <p:cNvPr id="230" name="Google Shape;230;g33765c958fb_0_28"/>
          <p:cNvSpPr txBox="1"/>
          <p:nvPr/>
        </p:nvSpPr>
        <p:spPr>
          <a:xfrm>
            <a:off x="7441575" y="1615276"/>
            <a:ext cx="285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D</a:t>
            </a:r>
            <a:endParaRPr b="1">
              <a:solidFill>
                <a:schemeClr val="dk1"/>
              </a:solidFill>
              <a:latin typeface="Work Sans"/>
              <a:ea typeface="Work Sans"/>
              <a:cs typeface="Work Sans"/>
              <a:sym typeface="Work Sans"/>
            </a:endParaRPr>
          </a:p>
        </p:txBody>
      </p:sp>
      <p:sp>
        <p:nvSpPr>
          <p:cNvPr id="231" name="Google Shape;231;g33765c958fb_0_28"/>
          <p:cNvSpPr txBox="1"/>
          <p:nvPr/>
        </p:nvSpPr>
        <p:spPr>
          <a:xfrm>
            <a:off x="3697100" y="2208457"/>
            <a:ext cx="285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1</a:t>
            </a:r>
            <a:endParaRPr b="1">
              <a:solidFill>
                <a:schemeClr val="dk1"/>
              </a:solidFill>
              <a:latin typeface="Work Sans"/>
              <a:ea typeface="Work Sans"/>
              <a:cs typeface="Work Sans"/>
              <a:sym typeface="Work Sans"/>
            </a:endParaRPr>
          </a:p>
        </p:txBody>
      </p:sp>
      <p:sp>
        <p:nvSpPr>
          <p:cNvPr id="232" name="Google Shape;232;g33765c958fb_0_28"/>
          <p:cNvSpPr txBox="1"/>
          <p:nvPr/>
        </p:nvSpPr>
        <p:spPr>
          <a:xfrm>
            <a:off x="3697100" y="3143802"/>
            <a:ext cx="285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2</a:t>
            </a:r>
            <a:endParaRPr b="1">
              <a:solidFill>
                <a:schemeClr val="dk1"/>
              </a:solidFill>
              <a:latin typeface="Work Sans"/>
              <a:ea typeface="Work Sans"/>
              <a:cs typeface="Work Sans"/>
              <a:sym typeface="Work Sans"/>
            </a:endParaRPr>
          </a:p>
        </p:txBody>
      </p:sp>
      <p:sp>
        <p:nvSpPr>
          <p:cNvPr id="233" name="Google Shape;233;g33765c958fb_0_28"/>
          <p:cNvSpPr txBox="1"/>
          <p:nvPr/>
        </p:nvSpPr>
        <p:spPr>
          <a:xfrm>
            <a:off x="3697100" y="4079159"/>
            <a:ext cx="285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chemeClr val="dk1"/>
                </a:solidFill>
                <a:latin typeface="Work Sans"/>
                <a:ea typeface="Work Sans"/>
                <a:cs typeface="Work Sans"/>
                <a:sym typeface="Work Sans"/>
              </a:rPr>
              <a:t>3</a:t>
            </a:r>
            <a:endParaRPr b="1">
              <a:solidFill>
                <a:schemeClr val="dk1"/>
              </a:solidFill>
              <a:latin typeface="Work Sans"/>
              <a:ea typeface="Work Sans"/>
              <a:cs typeface="Work Sans"/>
              <a:sym typeface="Work Sans"/>
            </a:endParaRPr>
          </a:p>
        </p:txBody>
      </p:sp>
      <p:cxnSp>
        <p:nvCxnSpPr>
          <p:cNvPr id="234" name="Google Shape;234;g33765c958fb_0_28"/>
          <p:cNvCxnSpPr/>
          <p:nvPr/>
        </p:nvCxnSpPr>
        <p:spPr>
          <a:xfrm rot="10800000">
            <a:off x="4528666" y="3434736"/>
            <a:ext cx="1200" cy="225600"/>
          </a:xfrm>
          <a:prstGeom prst="straightConnector1">
            <a:avLst/>
          </a:prstGeom>
          <a:noFill/>
          <a:ln cap="flat" cmpd="sng" w="19050">
            <a:solidFill>
              <a:schemeClr val="dk1"/>
            </a:solidFill>
            <a:prstDash val="solid"/>
            <a:round/>
            <a:headEnd len="med" w="med" type="none"/>
            <a:tailEnd len="med" w="med" type="triangle"/>
          </a:ln>
        </p:spPr>
      </p:cxnSp>
      <p:sp>
        <p:nvSpPr>
          <p:cNvPr id="235" name="Google Shape;235;g33765c958fb_0_28"/>
          <p:cNvSpPr txBox="1"/>
          <p:nvPr/>
        </p:nvSpPr>
        <p:spPr>
          <a:xfrm>
            <a:off x="4215716" y="3000680"/>
            <a:ext cx="627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000">
                <a:solidFill>
                  <a:schemeClr val="accent1"/>
                </a:solidFill>
                <a:latin typeface="Work Sans"/>
                <a:ea typeface="Work Sans"/>
                <a:cs typeface="Work Sans"/>
                <a:sym typeface="Work Sans"/>
              </a:rPr>
              <a:t>+10</a:t>
            </a:r>
            <a:endParaRPr b="1" sz="2000">
              <a:solidFill>
                <a:schemeClr val="accent1"/>
              </a:solidFill>
              <a:latin typeface="Work Sans"/>
              <a:ea typeface="Work Sans"/>
              <a:cs typeface="Work Sans"/>
              <a:sym typeface="Work Sans"/>
            </a:endParaRPr>
          </a:p>
        </p:txBody>
      </p:sp>
      <p:sp>
        <p:nvSpPr>
          <p:cNvPr id="236" name="Google Shape;236;g33765c958fb_0_28"/>
          <p:cNvSpPr txBox="1"/>
          <p:nvPr/>
        </p:nvSpPr>
        <p:spPr>
          <a:xfrm>
            <a:off x="4207916" y="2155505"/>
            <a:ext cx="627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000">
                <a:solidFill>
                  <a:schemeClr val="accent1"/>
                </a:solidFill>
                <a:latin typeface="Work Sans"/>
                <a:ea typeface="Work Sans"/>
                <a:cs typeface="Work Sans"/>
                <a:sym typeface="Work Sans"/>
              </a:rPr>
              <a:t>+5</a:t>
            </a:r>
            <a:endParaRPr b="1" sz="2000">
              <a:solidFill>
                <a:schemeClr val="accent1"/>
              </a:solidFill>
              <a:latin typeface="Work Sans"/>
              <a:ea typeface="Work Sans"/>
              <a:cs typeface="Work Sans"/>
              <a:sym typeface="Work Sans"/>
            </a:endParaRPr>
          </a:p>
        </p:txBody>
      </p:sp>
      <p:cxnSp>
        <p:nvCxnSpPr>
          <p:cNvPr id="237" name="Google Shape;237;g33765c958fb_0_28"/>
          <p:cNvCxnSpPr/>
          <p:nvPr/>
        </p:nvCxnSpPr>
        <p:spPr>
          <a:xfrm rot="10800000">
            <a:off x="4528766" y="2652799"/>
            <a:ext cx="1200" cy="225600"/>
          </a:xfrm>
          <a:prstGeom prst="straightConnector1">
            <a:avLst/>
          </a:prstGeom>
          <a:noFill/>
          <a:ln cap="flat" cmpd="sng" w="19050">
            <a:solidFill>
              <a:schemeClr val="dk1"/>
            </a:solidFill>
            <a:prstDash val="solid"/>
            <a:round/>
            <a:headEnd len="med" w="med" type="none"/>
            <a:tailEnd len="med" w="med" type="triangle"/>
          </a:ln>
        </p:spPr>
      </p:cxnSp>
      <p:sp>
        <p:nvSpPr>
          <p:cNvPr id="238" name="Google Shape;238;g33765c958fb_0_28"/>
          <p:cNvSpPr txBox="1"/>
          <p:nvPr/>
        </p:nvSpPr>
        <p:spPr>
          <a:xfrm>
            <a:off x="5206316" y="3000680"/>
            <a:ext cx="627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000">
                <a:solidFill>
                  <a:schemeClr val="accent1"/>
                </a:solidFill>
                <a:latin typeface="Work Sans"/>
                <a:ea typeface="Work Sans"/>
                <a:cs typeface="Work Sans"/>
                <a:sym typeface="Work Sans"/>
              </a:rPr>
              <a:t>+10</a:t>
            </a:r>
            <a:endParaRPr b="1" sz="2000">
              <a:solidFill>
                <a:schemeClr val="accent1"/>
              </a:solidFill>
              <a:latin typeface="Work Sans"/>
              <a:ea typeface="Work Sans"/>
              <a:cs typeface="Work Sans"/>
              <a:sym typeface="Work Sans"/>
            </a:endParaRPr>
          </a:p>
        </p:txBody>
      </p:sp>
      <p:cxnSp>
        <p:nvCxnSpPr>
          <p:cNvPr id="239" name="Google Shape;239;g33765c958fb_0_28"/>
          <p:cNvCxnSpPr/>
          <p:nvPr/>
        </p:nvCxnSpPr>
        <p:spPr>
          <a:xfrm>
            <a:off x="4907225" y="3290325"/>
            <a:ext cx="234900" cy="5700"/>
          </a:xfrm>
          <a:prstGeom prst="straightConnector1">
            <a:avLst/>
          </a:prstGeom>
          <a:noFill/>
          <a:ln cap="flat" cmpd="sng" w="19050">
            <a:solidFill>
              <a:schemeClr val="dk1"/>
            </a:solidFill>
            <a:prstDash val="solid"/>
            <a:round/>
            <a:headEnd len="med" w="med" type="none"/>
            <a:tailEnd len="med" w="med" type="triangle"/>
          </a:ln>
        </p:spPr>
      </p:cxnSp>
      <p:sp>
        <p:nvSpPr>
          <p:cNvPr id="240" name="Google Shape;240;g33765c958fb_0_28"/>
          <p:cNvSpPr txBox="1"/>
          <p:nvPr/>
        </p:nvSpPr>
        <p:spPr>
          <a:xfrm>
            <a:off x="662975" y="973650"/>
            <a:ext cx="691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it">
                <a:latin typeface="Work Sans Light"/>
                <a:ea typeface="Work Sans Light"/>
                <a:cs typeface="Work Sans Light"/>
                <a:sym typeface="Work Sans Light"/>
              </a:rPr>
              <a:t>Starting from A3, the robot took its first step toward A2, earning 10 points.</a:t>
            </a:r>
            <a:endParaRPr>
              <a:latin typeface="Work Sans Light"/>
              <a:ea typeface="Work Sans Light"/>
              <a:cs typeface="Work Sans Light"/>
              <a:sym typeface="Work Sans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E1138"/>
      </a:dk1>
      <a:lt1>
        <a:srgbClr val="FFFFFF"/>
      </a:lt1>
      <a:dk2>
        <a:srgbClr val="595959"/>
      </a:dk2>
      <a:lt2>
        <a:srgbClr val="EEEEEE"/>
      </a:lt2>
      <a:accent1>
        <a:srgbClr val="00A491"/>
      </a:accent1>
      <a:accent2>
        <a:srgbClr val="33B5A6"/>
      </a:accent2>
      <a:accent3>
        <a:srgbClr val="826DE6"/>
      </a:accent3>
      <a:accent4>
        <a:srgbClr val="8F7CE9"/>
      </a:accent4>
      <a:accent5>
        <a:srgbClr val="FFFFFF"/>
      </a:accent5>
      <a:accent6>
        <a:srgbClr val="FFFFFF"/>
      </a:accent6>
      <a:hlink>
        <a:srgbClr val="33B5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